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9" r:id="rId2"/>
    <p:sldId id="330" r:id="rId3"/>
    <p:sldId id="331" r:id="rId4"/>
    <p:sldId id="332" r:id="rId5"/>
    <p:sldId id="333" r:id="rId6"/>
    <p:sldId id="336" r:id="rId7"/>
    <p:sldId id="337" r:id="rId8"/>
    <p:sldId id="339" r:id="rId9"/>
    <p:sldId id="305" r:id="rId10"/>
    <p:sldId id="293" r:id="rId11"/>
    <p:sldId id="338" r:id="rId1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  <a:srgbClr val="009644"/>
    <a:srgbClr val="2FA444"/>
    <a:srgbClr val="8E1D7F"/>
    <a:srgbClr val="FFFFCC"/>
    <a:srgbClr val="FFCA00"/>
    <a:srgbClr val="841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43734-59D3-4117-AC21-A395002BEE62}" v="1509" dt="2024-03-27T14:50:10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Saporito" userId="5a5a928b-ed07-4678-bcf2-338867c50975" providerId="ADAL" clId="{02C43734-59D3-4117-AC21-A395002BEE62}"/>
    <pc:docChg chg="undo custSel addSld delSld modSld sldOrd">
      <pc:chgData name="Paolo Saporito" userId="5a5a928b-ed07-4678-bcf2-338867c50975" providerId="ADAL" clId="{02C43734-59D3-4117-AC21-A395002BEE62}" dt="2024-03-27T14:50:10.425" v="2303" actId="255"/>
      <pc:docMkLst>
        <pc:docMk/>
      </pc:docMkLst>
      <pc:sldChg chg="modSp mod ord">
        <pc:chgData name="Paolo Saporito" userId="5a5a928b-ed07-4678-bcf2-338867c50975" providerId="ADAL" clId="{02C43734-59D3-4117-AC21-A395002BEE62}" dt="2024-03-27T14:18:35.833" v="2052" actId="14734"/>
        <pc:sldMkLst>
          <pc:docMk/>
          <pc:sldMk cId="762666819" sldId="293"/>
        </pc:sldMkLst>
        <pc:graphicFrameChg chg="modGraphic">
          <ac:chgData name="Paolo Saporito" userId="5a5a928b-ed07-4678-bcf2-338867c50975" providerId="ADAL" clId="{02C43734-59D3-4117-AC21-A395002BEE62}" dt="2024-03-27T14:18:35.833" v="2052" actId="14734"/>
          <ac:graphicFrameMkLst>
            <pc:docMk/>
            <pc:sldMk cId="762666819" sldId="293"/>
            <ac:graphicFrameMk id="2" creationId="{64B0EC35-69F1-7D87-956B-ECE971ED1418}"/>
          </ac:graphicFrameMkLst>
        </pc:graphicFrameChg>
      </pc:sldChg>
      <pc:sldChg chg="del">
        <pc:chgData name="Paolo Saporito" userId="5a5a928b-ed07-4678-bcf2-338867c50975" providerId="ADAL" clId="{02C43734-59D3-4117-AC21-A395002BEE62}" dt="2024-03-27T14:10:28.358" v="1778" actId="47"/>
        <pc:sldMkLst>
          <pc:docMk/>
          <pc:sldMk cId="1541176230" sldId="299"/>
        </pc:sldMkLst>
      </pc:sldChg>
      <pc:sldChg chg="del">
        <pc:chgData name="Paolo Saporito" userId="5a5a928b-ed07-4678-bcf2-338867c50975" providerId="ADAL" clId="{02C43734-59D3-4117-AC21-A395002BEE62}" dt="2024-03-27T14:10:18.580" v="1775" actId="47"/>
        <pc:sldMkLst>
          <pc:docMk/>
          <pc:sldMk cId="1656064972" sldId="310"/>
        </pc:sldMkLst>
      </pc:sldChg>
      <pc:sldChg chg="del">
        <pc:chgData name="Paolo Saporito" userId="5a5a928b-ed07-4678-bcf2-338867c50975" providerId="ADAL" clId="{02C43734-59D3-4117-AC21-A395002BEE62}" dt="2024-03-27T14:35:15.521" v="2053" actId="47"/>
        <pc:sldMkLst>
          <pc:docMk/>
          <pc:sldMk cId="1349222073" sldId="311"/>
        </pc:sldMkLst>
      </pc:sldChg>
      <pc:sldChg chg="del">
        <pc:chgData name="Paolo Saporito" userId="5a5a928b-ed07-4678-bcf2-338867c50975" providerId="ADAL" clId="{02C43734-59D3-4117-AC21-A395002BEE62}" dt="2024-03-27T14:10:18.580" v="1775" actId="47"/>
        <pc:sldMkLst>
          <pc:docMk/>
          <pc:sldMk cId="1368924545" sldId="312"/>
        </pc:sldMkLst>
      </pc:sldChg>
      <pc:sldChg chg="del">
        <pc:chgData name="Paolo Saporito" userId="5a5a928b-ed07-4678-bcf2-338867c50975" providerId="ADAL" clId="{02C43734-59D3-4117-AC21-A395002BEE62}" dt="2024-03-27T14:10:18.580" v="1775" actId="47"/>
        <pc:sldMkLst>
          <pc:docMk/>
          <pc:sldMk cId="1282785031" sldId="313"/>
        </pc:sldMkLst>
      </pc:sldChg>
      <pc:sldChg chg="del">
        <pc:chgData name="Paolo Saporito" userId="5a5a928b-ed07-4678-bcf2-338867c50975" providerId="ADAL" clId="{02C43734-59D3-4117-AC21-A395002BEE62}" dt="2024-03-27T14:10:18.580" v="1775" actId="47"/>
        <pc:sldMkLst>
          <pc:docMk/>
          <pc:sldMk cId="1450296533" sldId="314"/>
        </pc:sldMkLst>
      </pc:sldChg>
      <pc:sldChg chg="del">
        <pc:chgData name="Paolo Saporito" userId="5a5a928b-ed07-4678-bcf2-338867c50975" providerId="ADAL" clId="{02C43734-59D3-4117-AC21-A395002BEE62}" dt="2024-03-27T14:10:18.580" v="1775" actId="47"/>
        <pc:sldMkLst>
          <pc:docMk/>
          <pc:sldMk cId="520767855" sldId="315"/>
        </pc:sldMkLst>
      </pc:sldChg>
      <pc:sldChg chg="del">
        <pc:chgData name="Paolo Saporito" userId="5a5a928b-ed07-4678-bcf2-338867c50975" providerId="ADAL" clId="{02C43734-59D3-4117-AC21-A395002BEE62}" dt="2024-03-27T10:58:23.528" v="0" actId="47"/>
        <pc:sldMkLst>
          <pc:docMk/>
          <pc:sldMk cId="2165961665" sldId="316"/>
        </pc:sldMkLst>
      </pc:sldChg>
      <pc:sldChg chg="del">
        <pc:chgData name="Paolo Saporito" userId="5a5a928b-ed07-4678-bcf2-338867c50975" providerId="ADAL" clId="{02C43734-59D3-4117-AC21-A395002BEE62}" dt="2024-03-27T14:10:18.580" v="1775" actId="47"/>
        <pc:sldMkLst>
          <pc:docMk/>
          <pc:sldMk cId="867667015" sldId="317"/>
        </pc:sldMkLst>
      </pc:sldChg>
      <pc:sldChg chg="del">
        <pc:chgData name="Paolo Saporito" userId="5a5a928b-ed07-4678-bcf2-338867c50975" providerId="ADAL" clId="{02C43734-59D3-4117-AC21-A395002BEE62}" dt="2024-03-27T14:10:18.580" v="1775" actId="47"/>
        <pc:sldMkLst>
          <pc:docMk/>
          <pc:sldMk cId="2755641194" sldId="318"/>
        </pc:sldMkLst>
      </pc:sldChg>
      <pc:sldChg chg="del">
        <pc:chgData name="Paolo Saporito" userId="5a5a928b-ed07-4678-bcf2-338867c50975" providerId="ADAL" clId="{02C43734-59D3-4117-AC21-A395002BEE62}" dt="2024-03-27T14:10:18.580" v="1775" actId="47"/>
        <pc:sldMkLst>
          <pc:docMk/>
          <pc:sldMk cId="2268772995" sldId="319"/>
        </pc:sldMkLst>
      </pc:sldChg>
      <pc:sldChg chg="del">
        <pc:chgData name="Paolo Saporito" userId="5a5a928b-ed07-4678-bcf2-338867c50975" providerId="ADAL" clId="{02C43734-59D3-4117-AC21-A395002BEE62}" dt="2024-03-27T14:10:18.580" v="1775" actId="47"/>
        <pc:sldMkLst>
          <pc:docMk/>
          <pc:sldMk cId="2428018451" sldId="320"/>
        </pc:sldMkLst>
      </pc:sldChg>
      <pc:sldChg chg="del">
        <pc:chgData name="Paolo Saporito" userId="5a5a928b-ed07-4678-bcf2-338867c50975" providerId="ADAL" clId="{02C43734-59D3-4117-AC21-A395002BEE62}" dt="2024-03-27T14:10:18.580" v="1775" actId="47"/>
        <pc:sldMkLst>
          <pc:docMk/>
          <pc:sldMk cId="1013654797" sldId="321"/>
        </pc:sldMkLst>
      </pc:sldChg>
      <pc:sldChg chg="del">
        <pc:chgData name="Paolo Saporito" userId="5a5a928b-ed07-4678-bcf2-338867c50975" providerId="ADAL" clId="{02C43734-59D3-4117-AC21-A395002BEE62}" dt="2024-03-27T14:10:18.580" v="1775" actId="47"/>
        <pc:sldMkLst>
          <pc:docMk/>
          <pc:sldMk cId="4268983130" sldId="322"/>
        </pc:sldMkLst>
      </pc:sldChg>
      <pc:sldChg chg="del">
        <pc:chgData name="Paolo Saporito" userId="5a5a928b-ed07-4678-bcf2-338867c50975" providerId="ADAL" clId="{02C43734-59D3-4117-AC21-A395002BEE62}" dt="2024-03-27T14:10:18.580" v="1775" actId="47"/>
        <pc:sldMkLst>
          <pc:docMk/>
          <pc:sldMk cId="2568039268" sldId="323"/>
        </pc:sldMkLst>
      </pc:sldChg>
      <pc:sldChg chg="del">
        <pc:chgData name="Paolo Saporito" userId="5a5a928b-ed07-4678-bcf2-338867c50975" providerId="ADAL" clId="{02C43734-59D3-4117-AC21-A395002BEE62}" dt="2024-03-27T14:10:18.580" v="1775" actId="47"/>
        <pc:sldMkLst>
          <pc:docMk/>
          <pc:sldMk cId="2798619248" sldId="324"/>
        </pc:sldMkLst>
      </pc:sldChg>
      <pc:sldChg chg="del">
        <pc:chgData name="Paolo Saporito" userId="5a5a928b-ed07-4678-bcf2-338867c50975" providerId="ADAL" clId="{02C43734-59D3-4117-AC21-A395002BEE62}" dt="2024-03-27T14:10:18.580" v="1775" actId="47"/>
        <pc:sldMkLst>
          <pc:docMk/>
          <pc:sldMk cId="881713095" sldId="325"/>
        </pc:sldMkLst>
      </pc:sldChg>
      <pc:sldChg chg="del">
        <pc:chgData name="Paolo Saporito" userId="5a5a928b-ed07-4678-bcf2-338867c50975" providerId="ADAL" clId="{02C43734-59D3-4117-AC21-A395002BEE62}" dt="2024-03-27T14:10:18.580" v="1775" actId="47"/>
        <pc:sldMkLst>
          <pc:docMk/>
          <pc:sldMk cId="112870931" sldId="327"/>
        </pc:sldMkLst>
      </pc:sldChg>
      <pc:sldChg chg="del">
        <pc:chgData name="Paolo Saporito" userId="5a5a928b-ed07-4678-bcf2-338867c50975" providerId="ADAL" clId="{02C43734-59D3-4117-AC21-A395002BEE62}" dt="2024-03-27T14:10:18.580" v="1775" actId="47"/>
        <pc:sldMkLst>
          <pc:docMk/>
          <pc:sldMk cId="3975958853" sldId="328"/>
        </pc:sldMkLst>
      </pc:sldChg>
      <pc:sldChg chg="del">
        <pc:chgData name="Paolo Saporito" userId="5a5a928b-ed07-4678-bcf2-338867c50975" providerId="ADAL" clId="{02C43734-59D3-4117-AC21-A395002BEE62}" dt="2024-03-27T14:10:18.580" v="1775" actId="47"/>
        <pc:sldMkLst>
          <pc:docMk/>
          <pc:sldMk cId="1265343866" sldId="329"/>
        </pc:sldMkLst>
      </pc:sldChg>
      <pc:sldChg chg="addSp delSp modSp add mod">
        <pc:chgData name="Paolo Saporito" userId="5a5a928b-ed07-4678-bcf2-338867c50975" providerId="ADAL" clId="{02C43734-59D3-4117-AC21-A395002BEE62}" dt="2024-03-27T11:01:44.898" v="128" actId="14100"/>
        <pc:sldMkLst>
          <pc:docMk/>
          <pc:sldMk cId="2504931908" sldId="330"/>
        </pc:sldMkLst>
        <pc:spChg chg="mod">
          <ac:chgData name="Paolo Saporito" userId="5a5a928b-ed07-4678-bcf2-338867c50975" providerId="ADAL" clId="{02C43734-59D3-4117-AC21-A395002BEE62}" dt="2024-03-27T11:00:23.607" v="124" actId="20577"/>
          <ac:spMkLst>
            <pc:docMk/>
            <pc:sldMk cId="2504931908" sldId="330"/>
            <ac:spMk id="8" creationId="{2527F2B0-9990-C0FC-35C2-CC13EA306F60}"/>
          </ac:spMkLst>
        </pc:spChg>
        <pc:picChg chg="del">
          <ac:chgData name="Paolo Saporito" userId="5a5a928b-ed07-4678-bcf2-338867c50975" providerId="ADAL" clId="{02C43734-59D3-4117-AC21-A395002BEE62}" dt="2024-03-27T11:01:34.751" v="125" actId="478"/>
          <ac:picMkLst>
            <pc:docMk/>
            <pc:sldMk cId="2504931908" sldId="330"/>
            <ac:picMk id="2" creationId="{2D89BB5F-AE9B-3595-71A7-78E9926C6B82}"/>
          </ac:picMkLst>
        </pc:picChg>
        <pc:picChg chg="add mod">
          <ac:chgData name="Paolo Saporito" userId="5a5a928b-ed07-4678-bcf2-338867c50975" providerId="ADAL" clId="{02C43734-59D3-4117-AC21-A395002BEE62}" dt="2024-03-27T11:01:44.898" v="128" actId="14100"/>
          <ac:picMkLst>
            <pc:docMk/>
            <pc:sldMk cId="2504931908" sldId="330"/>
            <ac:picMk id="1026" creationId="{7A3EBFA6-1526-C31C-2936-8F72FD6B1FD9}"/>
          </ac:picMkLst>
        </pc:picChg>
      </pc:sldChg>
      <pc:sldChg chg="addSp delSp modSp add mod">
        <pc:chgData name="Paolo Saporito" userId="5a5a928b-ed07-4678-bcf2-338867c50975" providerId="ADAL" clId="{02C43734-59D3-4117-AC21-A395002BEE62}" dt="2024-03-27T14:18:08.820" v="2051" actId="1076"/>
        <pc:sldMkLst>
          <pc:docMk/>
          <pc:sldMk cId="3172053210" sldId="331"/>
        </pc:sldMkLst>
        <pc:spChg chg="mod">
          <ac:chgData name="Paolo Saporito" userId="5a5a928b-ed07-4678-bcf2-338867c50975" providerId="ADAL" clId="{02C43734-59D3-4117-AC21-A395002BEE62}" dt="2024-03-27T11:22:00.572" v="192" actId="1076"/>
          <ac:spMkLst>
            <pc:docMk/>
            <pc:sldMk cId="3172053210" sldId="331"/>
            <ac:spMk id="8" creationId="{81BB9027-5A66-2DE8-2180-70A7FDB3AC79}"/>
          </ac:spMkLst>
        </pc:spChg>
        <pc:picChg chg="add mod">
          <ac:chgData name="Paolo Saporito" userId="5a5a928b-ed07-4678-bcf2-338867c50975" providerId="ADAL" clId="{02C43734-59D3-4117-AC21-A395002BEE62}" dt="2024-03-27T11:33:37.722" v="239" actId="1076"/>
          <ac:picMkLst>
            <pc:docMk/>
            <pc:sldMk cId="3172053210" sldId="331"/>
            <ac:picMk id="2" creationId="{BF4DD3CA-C5F8-6C17-C82D-61E58C0C67ED}"/>
          </ac:picMkLst>
        </pc:picChg>
        <pc:picChg chg="add mod">
          <ac:chgData name="Paolo Saporito" userId="5a5a928b-ed07-4678-bcf2-338867c50975" providerId="ADAL" clId="{02C43734-59D3-4117-AC21-A395002BEE62}" dt="2024-03-27T14:17:18.263" v="2046" actId="1076"/>
          <ac:picMkLst>
            <pc:docMk/>
            <pc:sldMk cId="3172053210" sldId="331"/>
            <ac:picMk id="3" creationId="{9319CAD9-B807-6ABA-049F-9A1535FB512C}"/>
          </ac:picMkLst>
        </pc:picChg>
        <pc:picChg chg="add mod">
          <ac:chgData name="Paolo Saporito" userId="5a5a928b-ed07-4678-bcf2-338867c50975" providerId="ADAL" clId="{02C43734-59D3-4117-AC21-A395002BEE62}" dt="2024-03-27T14:18:08.820" v="2051" actId="1076"/>
          <ac:picMkLst>
            <pc:docMk/>
            <pc:sldMk cId="3172053210" sldId="331"/>
            <ac:picMk id="5" creationId="{6D423B88-AA02-D75E-80F7-217E67096A54}"/>
          </ac:picMkLst>
        </pc:picChg>
        <pc:picChg chg="del">
          <ac:chgData name="Paolo Saporito" userId="5a5a928b-ed07-4678-bcf2-338867c50975" providerId="ADAL" clId="{02C43734-59D3-4117-AC21-A395002BEE62}" dt="2024-03-27T11:18:12.766" v="187" actId="478"/>
          <ac:picMkLst>
            <pc:docMk/>
            <pc:sldMk cId="3172053210" sldId="331"/>
            <ac:picMk id="1026" creationId="{01E990D8-01E7-26D8-2BD0-D4C195988E18}"/>
          </ac:picMkLst>
        </pc:picChg>
        <pc:picChg chg="add mod">
          <ac:chgData name="Paolo Saporito" userId="5a5a928b-ed07-4678-bcf2-338867c50975" providerId="ADAL" clId="{02C43734-59D3-4117-AC21-A395002BEE62}" dt="2024-03-27T11:27:29.451" v="203" actId="14100"/>
          <ac:picMkLst>
            <pc:docMk/>
            <pc:sldMk cId="3172053210" sldId="331"/>
            <ac:picMk id="2050" creationId="{F474A282-E861-5844-6413-CC6AAD436D9D}"/>
          </ac:picMkLst>
        </pc:picChg>
        <pc:picChg chg="add del mod">
          <ac:chgData name="Paolo Saporito" userId="5a5a928b-ed07-4678-bcf2-338867c50975" providerId="ADAL" clId="{02C43734-59D3-4117-AC21-A395002BEE62}" dt="2024-03-27T11:24:41.207" v="197" actId="478"/>
          <ac:picMkLst>
            <pc:docMk/>
            <pc:sldMk cId="3172053210" sldId="331"/>
            <ac:picMk id="2052" creationId="{373B5700-B2FD-4E97-3684-1B1244BAEFF5}"/>
          </ac:picMkLst>
        </pc:picChg>
        <pc:picChg chg="add mod">
          <ac:chgData name="Paolo Saporito" userId="5a5a928b-ed07-4678-bcf2-338867c50975" providerId="ADAL" clId="{02C43734-59D3-4117-AC21-A395002BEE62}" dt="2024-03-27T11:27:25.619" v="202" actId="14100"/>
          <ac:picMkLst>
            <pc:docMk/>
            <pc:sldMk cId="3172053210" sldId="331"/>
            <ac:picMk id="2054" creationId="{93F86533-CE68-E4AC-FE39-33D677A7F032}"/>
          </ac:picMkLst>
        </pc:picChg>
        <pc:picChg chg="add mod">
          <ac:chgData name="Paolo Saporito" userId="5a5a928b-ed07-4678-bcf2-338867c50975" providerId="ADAL" clId="{02C43734-59D3-4117-AC21-A395002BEE62}" dt="2024-03-27T11:46:54.358" v="742" actId="1076"/>
          <ac:picMkLst>
            <pc:docMk/>
            <pc:sldMk cId="3172053210" sldId="331"/>
            <ac:picMk id="2056" creationId="{0DE4F9F0-A5E8-BB5E-F5F0-DCFA0E02CBA8}"/>
          </ac:picMkLst>
        </pc:picChg>
        <pc:picChg chg="add mod">
          <ac:chgData name="Paolo Saporito" userId="5a5a928b-ed07-4678-bcf2-338867c50975" providerId="ADAL" clId="{02C43734-59D3-4117-AC21-A395002BEE62}" dt="2024-03-27T11:30:05.969" v="217" actId="1076"/>
          <ac:picMkLst>
            <pc:docMk/>
            <pc:sldMk cId="3172053210" sldId="331"/>
            <ac:picMk id="2058" creationId="{B53DC6A6-E495-1936-B479-6159487266B7}"/>
          </ac:picMkLst>
        </pc:picChg>
        <pc:picChg chg="add mod">
          <ac:chgData name="Paolo Saporito" userId="5a5a928b-ed07-4678-bcf2-338867c50975" providerId="ADAL" clId="{02C43734-59D3-4117-AC21-A395002BEE62}" dt="2024-03-27T11:30:03.548" v="216" actId="1076"/>
          <ac:picMkLst>
            <pc:docMk/>
            <pc:sldMk cId="3172053210" sldId="331"/>
            <ac:picMk id="2060" creationId="{BFAEC60C-389E-AFF7-9FDA-DB2C83C940CD}"/>
          </ac:picMkLst>
        </pc:picChg>
        <pc:picChg chg="add mod">
          <ac:chgData name="Paolo Saporito" userId="5a5a928b-ed07-4678-bcf2-338867c50975" providerId="ADAL" clId="{02C43734-59D3-4117-AC21-A395002BEE62}" dt="2024-03-27T11:32:58.959" v="234" actId="14100"/>
          <ac:picMkLst>
            <pc:docMk/>
            <pc:sldMk cId="3172053210" sldId="331"/>
            <ac:picMk id="2062" creationId="{A6DAF16A-E0E6-58C2-662C-915E70A67EAB}"/>
          </ac:picMkLst>
        </pc:picChg>
        <pc:picChg chg="add mod">
          <ac:chgData name="Paolo Saporito" userId="5a5a928b-ed07-4678-bcf2-338867c50975" providerId="ADAL" clId="{02C43734-59D3-4117-AC21-A395002BEE62}" dt="2024-03-27T11:31:51.217" v="226" actId="1076"/>
          <ac:picMkLst>
            <pc:docMk/>
            <pc:sldMk cId="3172053210" sldId="331"/>
            <ac:picMk id="2064" creationId="{DF1012E1-12AA-1740-C1B5-CB8E18424508}"/>
          </ac:picMkLst>
        </pc:picChg>
        <pc:picChg chg="add mod">
          <ac:chgData name="Paolo Saporito" userId="5a5a928b-ed07-4678-bcf2-338867c50975" providerId="ADAL" clId="{02C43734-59D3-4117-AC21-A395002BEE62}" dt="2024-03-27T11:32:21.152" v="229" actId="1076"/>
          <ac:picMkLst>
            <pc:docMk/>
            <pc:sldMk cId="3172053210" sldId="331"/>
            <ac:picMk id="2066" creationId="{2EB7B2D0-02E3-4AA0-1F50-E071E0BE93F7}"/>
          </ac:picMkLst>
        </pc:picChg>
        <pc:picChg chg="add mod">
          <ac:chgData name="Paolo Saporito" userId="5a5a928b-ed07-4678-bcf2-338867c50975" providerId="ADAL" clId="{02C43734-59D3-4117-AC21-A395002BEE62}" dt="2024-03-27T11:33:00.444" v="235" actId="1076"/>
          <ac:picMkLst>
            <pc:docMk/>
            <pc:sldMk cId="3172053210" sldId="331"/>
            <ac:picMk id="2068" creationId="{E0FAF71E-8A0F-24D9-B444-96D1BA54AE9B}"/>
          </ac:picMkLst>
        </pc:picChg>
        <pc:picChg chg="add mod">
          <ac:chgData name="Paolo Saporito" userId="5a5a928b-ed07-4678-bcf2-338867c50975" providerId="ADAL" clId="{02C43734-59D3-4117-AC21-A395002BEE62}" dt="2024-03-27T11:33:51.885" v="241" actId="1076"/>
          <ac:picMkLst>
            <pc:docMk/>
            <pc:sldMk cId="3172053210" sldId="331"/>
            <ac:picMk id="2070" creationId="{EE69325D-617F-E2BD-DB94-E7A84D7AA0AF}"/>
          </ac:picMkLst>
        </pc:picChg>
      </pc:sldChg>
      <pc:sldChg chg="addSp delSp modSp add mod">
        <pc:chgData name="Paolo Saporito" userId="5a5a928b-ed07-4678-bcf2-338867c50975" providerId="ADAL" clId="{02C43734-59D3-4117-AC21-A395002BEE62}" dt="2024-03-27T11:44:02.124" v="723" actId="20577"/>
        <pc:sldMkLst>
          <pc:docMk/>
          <pc:sldMk cId="231206515" sldId="332"/>
        </pc:sldMkLst>
        <pc:spChg chg="add">
          <ac:chgData name="Paolo Saporito" userId="5a5a928b-ed07-4678-bcf2-338867c50975" providerId="ADAL" clId="{02C43734-59D3-4117-AC21-A395002BEE62}" dt="2024-03-27T11:38:17.715" v="288"/>
          <ac:spMkLst>
            <pc:docMk/>
            <pc:sldMk cId="231206515" sldId="332"/>
            <ac:spMk id="5" creationId="{3F788D45-DE6E-6AD0-FC1E-9F2CE775E94A}"/>
          </ac:spMkLst>
        </pc:spChg>
        <pc:spChg chg="mod">
          <ac:chgData name="Paolo Saporito" userId="5a5a928b-ed07-4678-bcf2-338867c50975" providerId="ADAL" clId="{02C43734-59D3-4117-AC21-A395002BEE62}" dt="2024-03-27T11:36:28.781" v="257" actId="1076"/>
          <ac:spMkLst>
            <pc:docMk/>
            <pc:sldMk cId="231206515" sldId="332"/>
            <ac:spMk id="8" creationId="{DE7E9A4D-F63C-2EE6-8EF2-D6C03A485846}"/>
          </ac:spMkLst>
        </pc:spChg>
        <pc:graphicFrameChg chg="add del modGraphic">
          <ac:chgData name="Paolo Saporito" userId="5a5a928b-ed07-4678-bcf2-338867c50975" providerId="ADAL" clId="{02C43734-59D3-4117-AC21-A395002BEE62}" dt="2024-03-27T11:36:17.281" v="255" actId="1032"/>
          <ac:graphicFrameMkLst>
            <pc:docMk/>
            <pc:sldMk cId="231206515" sldId="332"/>
            <ac:graphicFrameMk id="3" creationId="{0AA00A38-9076-432E-0ED1-24522CE3639A}"/>
          </ac:graphicFrameMkLst>
        </pc:graphicFrameChg>
        <pc:graphicFrameChg chg="add mod modGraphic">
          <ac:chgData name="Paolo Saporito" userId="5a5a928b-ed07-4678-bcf2-338867c50975" providerId="ADAL" clId="{02C43734-59D3-4117-AC21-A395002BEE62}" dt="2024-03-27T11:44:02.124" v="723" actId="20577"/>
          <ac:graphicFrameMkLst>
            <pc:docMk/>
            <pc:sldMk cId="231206515" sldId="332"/>
            <ac:graphicFrameMk id="4" creationId="{D8C0A35B-A915-1C62-3BA8-E7C791ACE253}"/>
          </ac:graphicFrameMkLst>
        </pc:graphicFrameChg>
        <pc:picChg chg="del">
          <ac:chgData name="Paolo Saporito" userId="5a5a928b-ed07-4678-bcf2-338867c50975" providerId="ADAL" clId="{02C43734-59D3-4117-AC21-A395002BEE62}" dt="2024-03-27T11:34:37.289" v="247" actId="478"/>
          <ac:picMkLst>
            <pc:docMk/>
            <pc:sldMk cId="231206515" sldId="332"/>
            <ac:picMk id="2" creationId="{78BBC64F-E490-24F5-CDEB-459D716C4625}"/>
          </ac:picMkLst>
        </pc:picChg>
        <pc:picChg chg="del">
          <ac:chgData name="Paolo Saporito" userId="5a5a928b-ed07-4678-bcf2-338867c50975" providerId="ADAL" clId="{02C43734-59D3-4117-AC21-A395002BEE62}" dt="2024-03-27T11:34:35.955" v="245" actId="478"/>
          <ac:picMkLst>
            <pc:docMk/>
            <pc:sldMk cId="231206515" sldId="332"/>
            <ac:picMk id="2054" creationId="{C3B7B2E7-269D-8F46-9337-18C8B00E3044}"/>
          </ac:picMkLst>
        </pc:picChg>
        <pc:picChg chg="del">
          <ac:chgData name="Paolo Saporito" userId="5a5a928b-ed07-4678-bcf2-338867c50975" providerId="ADAL" clId="{02C43734-59D3-4117-AC21-A395002BEE62}" dt="2024-03-27T11:34:35.185" v="244" actId="478"/>
          <ac:picMkLst>
            <pc:docMk/>
            <pc:sldMk cId="231206515" sldId="332"/>
            <ac:picMk id="2056" creationId="{A2869D14-6F11-6243-54F1-C9E30D2B7D66}"/>
          </ac:picMkLst>
        </pc:picChg>
        <pc:picChg chg="del">
          <ac:chgData name="Paolo Saporito" userId="5a5a928b-ed07-4678-bcf2-338867c50975" providerId="ADAL" clId="{02C43734-59D3-4117-AC21-A395002BEE62}" dt="2024-03-27T11:34:32.232" v="243" actId="478"/>
          <ac:picMkLst>
            <pc:docMk/>
            <pc:sldMk cId="231206515" sldId="332"/>
            <ac:picMk id="2058" creationId="{6B91C51F-F346-3CE3-0C3E-719F10B578F2}"/>
          </ac:picMkLst>
        </pc:picChg>
        <pc:picChg chg="del">
          <ac:chgData name="Paolo Saporito" userId="5a5a928b-ed07-4678-bcf2-338867c50975" providerId="ADAL" clId="{02C43734-59D3-4117-AC21-A395002BEE62}" dt="2024-03-27T11:34:36.818" v="246" actId="478"/>
          <ac:picMkLst>
            <pc:docMk/>
            <pc:sldMk cId="231206515" sldId="332"/>
            <ac:picMk id="2060" creationId="{EE471A1B-1F28-9BF1-F489-3835E9354221}"/>
          </ac:picMkLst>
        </pc:picChg>
        <pc:picChg chg="del">
          <ac:chgData name="Paolo Saporito" userId="5a5a928b-ed07-4678-bcf2-338867c50975" providerId="ADAL" clId="{02C43734-59D3-4117-AC21-A395002BEE62}" dt="2024-03-27T11:34:32.232" v="243" actId="478"/>
          <ac:picMkLst>
            <pc:docMk/>
            <pc:sldMk cId="231206515" sldId="332"/>
            <ac:picMk id="2062" creationId="{FF938A54-E37A-ADFA-519C-CD53465B8D85}"/>
          </ac:picMkLst>
        </pc:picChg>
        <pc:picChg chg="del">
          <ac:chgData name="Paolo Saporito" userId="5a5a928b-ed07-4678-bcf2-338867c50975" providerId="ADAL" clId="{02C43734-59D3-4117-AC21-A395002BEE62}" dt="2024-03-27T11:34:32.232" v="243" actId="478"/>
          <ac:picMkLst>
            <pc:docMk/>
            <pc:sldMk cId="231206515" sldId="332"/>
            <ac:picMk id="2064" creationId="{E1C25629-CA03-9441-FB32-D2C94B52395E}"/>
          </ac:picMkLst>
        </pc:picChg>
        <pc:picChg chg="add del">
          <ac:chgData name="Paolo Saporito" userId="5a5a928b-ed07-4678-bcf2-338867c50975" providerId="ADAL" clId="{02C43734-59D3-4117-AC21-A395002BEE62}" dt="2024-03-27T11:34:45.111" v="252" actId="478"/>
          <ac:picMkLst>
            <pc:docMk/>
            <pc:sldMk cId="231206515" sldId="332"/>
            <ac:picMk id="2066" creationId="{C99DBDE6-C180-7268-B978-C7CE825EEC95}"/>
          </ac:picMkLst>
        </pc:picChg>
        <pc:picChg chg="del">
          <ac:chgData name="Paolo Saporito" userId="5a5a928b-ed07-4678-bcf2-338867c50975" providerId="ADAL" clId="{02C43734-59D3-4117-AC21-A395002BEE62}" dt="2024-03-27T11:34:32.232" v="243" actId="478"/>
          <ac:picMkLst>
            <pc:docMk/>
            <pc:sldMk cId="231206515" sldId="332"/>
            <ac:picMk id="2068" creationId="{41BF52E6-EA82-9019-A8CB-B00AB7B385B1}"/>
          </ac:picMkLst>
        </pc:picChg>
        <pc:picChg chg="add del">
          <ac:chgData name="Paolo Saporito" userId="5a5a928b-ed07-4678-bcf2-338867c50975" providerId="ADAL" clId="{02C43734-59D3-4117-AC21-A395002BEE62}" dt="2024-03-27T11:34:45.734" v="253" actId="478"/>
          <ac:picMkLst>
            <pc:docMk/>
            <pc:sldMk cId="231206515" sldId="332"/>
            <ac:picMk id="2070" creationId="{869B657D-79DD-9532-1E8F-B76E1E2801AC}"/>
          </ac:picMkLst>
        </pc:picChg>
        <pc:picChg chg="add mod">
          <ac:chgData name="Paolo Saporito" userId="5a5a928b-ed07-4678-bcf2-338867c50975" providerId="ADAL" clId="{02C43734-59D3-4117-AC21-A395002BEE62}" dt="2024-03-27T11:43:49.726" v="690" actId="1076"/>
          <ac:picMkLst>
            <pc:docMk/>
            <pc:sldMk cId="231206515" sldId="332"/>
            <ac:picMk id="3076" creationId="{54619674-8435-E573-B7EB-8D115614004C}"/>
          </ac:picMkLst>
        </pc:picChg>
      </pc:sldChg>
      <pc:sldChg chg="addSp delSp modSp add mod">
        <pc:chgData name="Paolo Saporito" userId="5a5a928b-ed07-4678-bcf2-338867c50975" providerId="ADAL" clId="{02C43734-59D3-4117-AC21-A395002BEE62}" dt="2024-03-27T11:54:41.989" v="896" actId="207"/>
        <pc:sldMkLst>
          <pc:docMk/>
          <pc:sldMk cId="4242815185" sldId="333"/>
        </pc:sldMkLst>
        <pc:spChg chg="add mod">
          <ac:chgData name="Paolo Saporito" userId="5a5a928b-ed07-4678-bcf2-338867c50975" providerId="ADAL" clId="{02C43734-59D3-4117-AC21-A395002BEE62}" dt="2024-03-27T11:54:41.989" v="896" actId="207"/>
          <ac:spMkLst>
            <pc:docMk/>
            <pc:sldMk cId="4242815185" sldId="333"/>
            <ac:spMk id="7" creationId="{4600C2EA-DF68-B4E8-693C-9ED6F380E704}"/>
          </ac:spMkLst>
        </pc:spChg>
        <pc:spChg chg="mod">
          <ac:chgData name="Paolo Saporito" userId="5a5a928b-ed07-4678-bcf2-338867c50975" providerId="ADAL" clId="{02C43734-59D3-4117-AC21-A395002BEE62}" dt="2024-03-27T11:54:09.300" v="828" actId="20577"/>
          <ac:spMkLst>
            <pc:docMk/>
            <pc:sldMk cId="4242815185" sldId="333"/>
            <ac:spMk id="8" creationId="{CA935FD9-4B2B-6A51-2EA3-F8252241DAA2}"/>
          </ac:spMkLst>
        </pc:spChg>
        <pc:graphicFrameChg chg="del mod">
          <ac:chgData name="Paolo Saporito" userId="5a5a928b-ed07-4678-bcf2-338867c50975" providerId="ADAL" clId="{02C43734-59D3-4117-AC21-A395002BEE62}" dt="2024-03-27T11:45:20.350" v="726" actId="478"/>
          <ac:graphicFrameMkLst>
            <pc:docMk/>
            <pc:sldMk cId="4242815185" sldId="333"/>
            <ac:graphicFrameMk id="4" creationId="{FAE246C4-BC8B-2801-5339-5F4552EA00B2}"/>
          </ac:graphicFrameMkLst>
        </pc:graphicFrameChg>
        <pc:picChg chg="add mod">
          <ac:chgData name="Paolo Saporito" userId="5a5a928b-ed07-4678-bcf2-338867c50975" providerId="ADAL" clId="{02C43734-59D3-4117-AC21-A395002BEE62}" dt="2024-03-27T11:53:37.111" v="785" actId="1076"/>
          <ac:picMkLst>
            <pc:docMk/>
            <pc:sldMk cId="4242815185" sldId="333"/>
            <ac:picMk id="5" creationId="{4FC1778C-FEDE-173A-6637-7083B4E4382A}"/>
          </ac:picMkLst>
        </pc:picChg>
        <pc:picChg chg="del">
          <ac:chgData name="Paolo Saporito" userId="5a5a928b-ed07-4678-bcf2-338867c50975" providerId="ADAL" clId="{02C43734-59D3-4117-AC21-A395002BEE62}" dt="2024-03-27T11:45:22.563" v="728" actId="478"/>
          <ac:picMkLst>
            <pc:docMk/>
            <pc:sldMk cId="4242815185" sldId="333"/>
            <ac:picMk id="2050" creationId="{B1D039F6-DEC6-1E0A-DA2D-CDE9DC17C8C0}"/>
          </ac:picMkLst>
        </pc:picChg>
        <pc:picChg chg="del">
          <ac:chgData name="Paolo Saporito" userId="5a5a928b-ed07-4678-bcf2-338867c50975" providerId="ADAL" clId="{02C43734-59D3-4117-AC21-A395002BEE62}" dt="2024-03-27T11:45:21.575" v="727" actId="478"/>
          <ac:picMkLst>
            <pc:docMk/>
            <pc:sldMk cId="4242815185" sldId="333"/>
            <ac:picMk id="3076" creationId="{5C6CCF04-D9BC-51C9-A7B6-12ED757BDA18}"/>
          </ac:picMkLst>
        </pc:picChg>
        <pc:picChg chg="add mod">
          <ac:chgData name="Paolo Saporito" userId="5a5a928b-ed07-4678-bcf2-338867c50975" providerId="ADAL" clId="{02C43734-59D3-4117-AC21-A395002BEE62}" dt="2024-03-27T11:53:28.287" v="784" actId="1076"/>
          <ac:picMkLst>
            <pc:docMk/>
            <pc:sldMk cId="4242815185" sldId="333"/>
            <ac:picMk id="4098" creationId="{943699E6-3FEC-9117-F48E-9D2AE005345E}"/>
          </ac:picMkLst>
        </pc:picChg>
        <pc:picChg chg="add mod">
          <ac:chgData name="Paolo Saporito" userId="5a5a928b-ed07-4678-bcf2-338867c50975" providerId="ADAL" clId="{02C43734-59D3-4117-AC21-A395002BEE62}" dt="2024-03-27T11:53:28.287" v="784" actId="1076"/>
          <ac:picMkLst>
            <pc:docMk/>
            <pc:sldMk cId="4242815185" sldId="333"/>
            <ac:picMk id="4100" creationId="{768A5EF3-6F7C-1083-63E6-8A9031730673}"/>
          </ac:picMkLst>
        </pc:picChg>
        <pc:picChg chg="add mod">
          <ac:chgData name="Paolo Saporito" userId="5a5a928b-ed07-4678-bcf2-338867c50975" providerId="ADAL" clId="{02C43734-59D3-4117-AC21-A395002BEE62}" dt="2024-03-27T11:53:37.111" v="785" actId="1076"/>
          <ac:picMkLst>
            <pc:docMk/>
            <pc:sldMk cId="4242815185" sldId="333"/>
            <ac:picMk id="4102" creationId="{72B94E30-CC9E-7B39-F224-B6C120648354}"/>
          </ac:picMkLst>
        </pc:picChg>
        <pc:cxnChg chg="add mod">
          <ac:chgData name="Paolo Saporito" userId="5a5a928b-ed07-4678-bcf2-338867c50975" providerId="ADAL" clId="{02C43734-59D3-4117-AC21-A395002BEE62}" dt="2024-03-27T11:53:16.314" v="782" actId="1035"/>
          <ac:cxnSpMkLst>
            <pc:docMk/>
            <pc:sldMk cId="4242815185" sldId="333"/>
            <ac:cxnSpMk id="3" creationId="{BB7B09C3-381C-8EA1-7937-BA15BEF79EC0}"/>
          </ac:cxnSpMkLst>
        </pc:cxnChg>
      </pc:sldChg>
      <pc:sldChg chg="addSp delSp modSp add del mod">
        <pc:chgData name="Paolo Saporito" userId="5a5a928b-ed07-4678-bcf2-338867c50975" providerId="ADAL" clId="{02C43734-59D3-4117-AC21-A395002BEE62}" dt="2024-03-27T14:00:22.004" v="1362" actId="47"/>
        <pc:sldMkLst>
          <pc:docMk/>
          <pc:sldMk cId="1200045354" sldId="334"/>
        </pc:sldMkLst>
        <pc:spChg chg="del">
          <ac:chgData name="Paolo Saporito" userId="5a5a928b-ed07-4678-bcf2-338867c50975" providerId="ADAL" clId="{02C43734-59D3-4117-AC21-A395002BEE62}" dt="2024-03-27T11:55:39.822" v="928" actId="478"/>
          <ac:spMkLst>
            <pc:docMk/>
            <pc:sldMk cId="1200045354" sldId="334"/>
            <ac:spMk id="7" creationId="{2DB2AE4C-6C2E-02AA-3766-6E6E2462C902}"/>
          </ac:spMkLst>
        </pc:spChg>
        <pc:spChg chg="mod">
          <ac:chgData name="Paolo Saporito" userId="5a5a928b-ed07-4678-bcf2-338867c50975" providerId="ADAL" clId="{02C43734-59D3-4117-AC21-A395002BEE62}" dt="2024-03-27T11:55:16.148" v="927" actId="20577"/>
          <ac:spMkLst>
            <pc:docMk/>
            <pc:sldMk cId="1200045354" sldId="334"/>
            <ac:spMk id="8" creationId="{F4C2F5D8-8B83-FD4E-5788-ECA8514DADA3}"/>
          </ac:spMkLst>
        </pc:spChg>
        <pc:graphicFrameChg chg="add del mod modGraphic">
          <ac:chgData name="Paolo Saporito" userId="5a5a928b-ed07-4678-bcf2-338867c50975" providerId="ADAL" clId="{02C43734-59D3-4117-AC21-A395002BEE62}" dt="2024-03-27T11:58:56.978" v="968" actId="478"/>
          <ac:graphicFrameMkLst>
            <pc:docMk/>
            <pc:sldMk cId="1200045354" sldId="334"/>
            <ac:graphicFrameMk id="2" creationId="{C33435BD-850A-E875-1C73-B97AC8FC4440}"/>
          </ac:graphicFrameMkLst>
        </pc:graphicFrameChg>
        <pc:graphicFrameChg chg="add del mod modGraphic">
          <ac:chgData name="Paolo Saporito" userId="5a5a928b-ed07-4678-bcf2-338867c50975" providerId="ADAL" clId="{02C43734-59D3-4117-AC21-A395002BEE62}" dt="2024-03-27T12:00:09.169" v="1000" actId="1032"/>
          <ac:graphicFrameMkLst>
            <pc:docMk/>
            <pc:sldMk cId="1200045354" sldId="334"/>
            <ac:graphicFrameMk id="4" creationId="{5AFDA997-F7DE-E3A9-67C8-18D4F17443C3}"/>
          </ac:graphicFrameMkLst>
        </pc:graphicFrameChg>
        <pc:graphicFrameChg chg="add mod modGraphic">
          <ac:chgData name="Paolo Saporito" userId="5a5a928b-ed07-4678-bcf2-338867c50975" providerId="ADAL" clId="{02C43734-59D3-4117-AC21-A395002BEE62}" dt="2024-03-27T13:42:31.530" v="1141" actId="207"/>
          <ac:graphicFrameMkLst>
            <pc:docMk/>
            <pc:sldMk cId="1200045354" sldId="334"/>
            <ac:graphicFrameMk id="6" creationId="{68AA0A81-9FD8-07B9-1ED0-54546A1A05E9}"/>
          </ac:graphicFrameMkLst>
        </pc:graphicFrameChg>
        <pc:picChg chg="del">
          <ac:chgData name="Paolo Saporito" userId="5a5a928b-ed07-4678-bcf2-338867c50975" providerId="ADAL" clId="{02C43734-59D3-4117-AC21-A395002BEE62}" dt="2024-03-27T11:55:39.822" v="928" actId="478"/>
          <ac:picMkLst>
            <pc:docMk/>
            <pc:sldMk cId="1200045354" sldId="334"/>
            <ac:picMk id="5" creationId="{C6744C61-A808-1C79-4901-EDB6B13C1D3C}"/>
          </ac:picMkLst>
        </pc:picChg>
        <pc:picChg chg="del">
          <ac:chgData name="Paolo Saporito" userId="5a5a928b-ed07-4678-bcf2-338867c50975" providerId="ADAL" clId="{02C43734-59D3-4117-AC21-A395002BEE62}" dt="2024-03-27T11:55:39.822" v="928" actId="478"/>
          <ac:picMkLst>
            <pc:docMk/>
            <pc:sldMk cId="1200045354" sldId="334"/>
            <ac:picMk id="4098" creationId="{E7128479-1CFE-E9A8-AB4E-641B9BECE8B7}"/>
          </ac:picMkLst>
        </pc:picChg>
        <pc:picChg chg="del">
          <ac:chgData name="Paolo Saporito" userId="5a5a928b-ed07-4678-bcf2-338867c50975" providerId="ADAL" clId="{02C43734-59D3-4117-AC21-A395002BEE62}" dt="2024-03-27T11:55:39.822" v="928" actId="478"/>
          <ac:picMkLst>
            <pc:docMk/>
            <pc:sldMk cId="1200045354" sldId="334"/>
            <ac:picMk id="4100" creationId="{2C2BA723-6234-F212-3E95-56DDC184D60E}"/>
          </ac:picMkLst>
        </pc:picChg>
        <pc:picChg chg="del">
          <ac:chgData name="Paolo Saporito" userId="5a5a928b-ed07-4678-bcf2-338867c50975" providerId="ADAL" clId="{02C43734-59D3-4117-AC21-A395002BEE62}" dt="2024-03-27T11:55:39.822" v="928" actId="478"/>
          <ac:picMkLst>
            <pc:docMk/>
            <pc:sldMk cId="1200045354" sldId="334"/>
            <ac:picMk id="4102" creationId="{49991149-1D63-692E-3EDC-42AC9A28BC8E}"/>
          </ac:picMkLst>
        </pc:picChg>
        <pc:cxnChg chg="del">
          <ac:chgData name="Paolo Saporito" userId="5a5a928b-ed07-4678-bcf2-338867c50975" providerId="ADAL" clId="{02C43734-59D3-4117-AC21-A395002BEE62}" dt="2024-03-27T11:55:39.822" v="928" actId="478"/>
          <ac:cxnSpMkLst>
            <pc:docMk/>
            <pc:sldMk cId="1200045354" sldId="334"/>
            <ac:cxnSpMk id="3" creationId="{3179AC3B-15E5-2A6B-9D9E-15743DA8D99A}"/>
          </ac:cxnSpMkLst>
        </pc:cxnChg>
      </pc:sldChg>
      <pc:sldChg chg="addSp delSp modSp add del mod">
        <pc:chgData name="Paolo Saporito" userId="5a5a928b-ed07-4678-bcf2-338867c50975" providerId="ADAL" clId="{02C43734-59D3-4117-AC21-A395002BEE62}" dt="2024-03-27T14:00:20.067" v="1361" actId="47"/>
        <pc:sldMkLst>
          <pc:docMk/>
          <pc:sldMk cId="799719024" sldId="335"/>
        </pc:sldMkLst>
        <pc:spChg chg="add mod">
          <ac:chgData name="Paolo Saporito" userId="5a5a928b-ed07-4678-bcf2-338867c50975" providerId="ADAL" clId="{02C43734-59D3-4117-AC21-A395002BEE62}" dt="2024-03-27T13:54:46.965" v="1307"/>
          <ac:spMkLst>
            <pc:docMk/>
            <pc:sldMk cId="799719024" sldId="335"/>
            <ac:spMk id="7" creationId="{4622FDD3-2632-4CCC-CF23-9DDFD41470EA}"/>
          </ac:spMkLst>
        </pc:spChg>
        <pc:spChg chg="add mod">
          <ac:chgData name="Paolo Saporito" userId="5a5a928b-ed07-4678-bcf2-338867c50975" providerId="ADAL" clId="{02C43734-59D3-4117-AC21-A395002BEE62}" dt="2024-03-27T13:54:46.965" v="1307"/>
          <ac:spMkLst>
            <pc:docMk/>
            <pc:sldMk cId="799719024" sldId="335"/>
            <ac:spMk id="9" creationId="{B1051E63-AD8A-9171-4F50-0F45B0B91041}"/>
          </ac:spMkLst>
        </pc:spChg>
        <pc:grpChg chg="add mod">
          <ac:chgData name="Paolo Saporito" userId="5a5a928b-ed07-4678-bcf2-338867c50975" providerId="ADAL" clId="{02C43734-59D3-4117-AC21-A395002BEE62}" dt="2024-03-27T13:54:46.965" v="1307"/>
          <ac:grpSpMkLst>
            <pc:docMk/>
            <pc:sldMk cId="799719024" sldId="335"/>
            <ac:grpSpMk id="5" creationId="{00B0D030-90CA-07E0-8F80-1B6EB9B4E1F8}"/>
          </ac:grpSpMkLst>
        </pc:grpChg>
        <pc:graphicFrameChg chg="add mod modGraphic">
          <ac:chgData name="Paolo Saporito" userId="5a5a928b-ed07-4678-bcf2-338867c50975" providerId="ADAL" clId="{02C43734-59D3-4117-AC21-A395002BEE62}" dt="2024-03-27T13:54:39.755" v="1305"/>
          <ac:graphicFrameMkLst>
            <pc:docMk/>
            <pc:sldMk cId="799719024" sldId="335"/>
            <ac:graphicFrameMk id="2" creationId="{CF543E3F-52D5-D46F-5602-A52987B282B5}"/>
          </ac:graphicFrameMkLst>
        </pc:graphicFrameChg>
        <pc:graphicFrameChg chg="add del mod">
          <ac:chgData name="Paolo Saporito" userId="5a5a928b-ed07-4678-bcf2-338867c50975" providerId="ADAL" clId="{02C43734-59D3-4117-AC21-A395002BEE62}" dt="2024-03-27T13:50:15.246" v="1253" actId="478"/>
          <ac:graphicFrameMkLst>
            <pc:docMk/>
            <pc:sldMk cId="799719024" sldId="335"/>
            <ac:graphicFrameMk id="3" creationId="{4955299D-34A1-F676-25E1-C2626FC4FD8C}"/>
          </ac:graphicFrameMkLst>
        </pc:graphicFrameChg>
        <pc:graphicFrameChg chg="add mod modGraphic">
          <ac:chgData name="Paolo Saporito" userId="5a5a928b-ed07-4678-bcf2-338867c50975" providerId="ADAL" clId="{02C43734-59D3-4117-AC21-A395002BEE62}" dt="2024-03-27T13:53:47.882" v="1304"/>
          <ac:graphicFrameMkLst>
            <pc:docMk/>
            <pc:sldMk cId="799719024" sldId="335"/>
            <ac:graphicFrameMk id="4" creationId="{3F354BCC-98D4-2215-6C35-BC9A0368DF3B}"/>
          </ac:graphicFrameMkLst>
        </pc:graphicFrameChg>
        <pc:graphicFrameChg chg="del">
          <ac:chgData name="Paolo Saporito" userId="5a5a928b-ed07-4678-bcf2-338867c50975" providerId="ADAL" clId="{02C43734-59D3-4117-AC21-A395002BEE62}" dt="2024-03-27T13:43:50.510" v="1145" actId="478"/>
          <ac:graphicFrameMkLst>
            <pc:docMk/>
            <pc:sldMk cId="799719024" sldId="335"/>
            <ac:graphicFrameMk id="6" creationId="{E0E1396E-976D-DC18-ADE3-98770604AB09}"/>
          </ac:graphicFrameMkLst>
        </pc:graphicFrameChg>
        <pc:graphicFrameChg chg="add mod">
          <ac:chgData name="Paolo Saporito" userId="5a5a928b-ed07-4678-bcf2-338867c50975" providerId="ADAL" clId="{02C43734-59D3-4117-AC21-A395002BEE62}" dt="2024-03-27T13:55:26.890" v="1314"/>
          <ac:graphicFrameMkLst>
            <pc:docMk/>
            <pc:sldMk cId="799719024" sldId="335"/>
            <ac:graphicFrameMk id="10" creationId="{A33A782C-51C7-2E2A-708B-23A939C479CA}"/>
          </ac:graphicFrameMkLst>
        </pc:graphicFrameChg>
      </pc:sldChg>
      <pc:sldChg chg="addSp delSp modSp add mod">
        <pc:chgData name="Paolo Saporito" userId="5a5a928b-ed07-4678-bcf2-338867c50975" providerId="ADAL" clId="{02C43734-59D3-4117-AC21-A395002BEE62}" dt="2024-03-27T14:01:29.015" v="1370" actId="20577"/>
        <pc:sldMkLst>
          <pc:docMk/>
          <pc:sldMk cId="2331959590" sldId="336"/>
        </pc:sldMkLst>
        <pc:spChg chg="add mod">
          <ac:chgData name="Paolo Saporito" userId="5a5a928b-ed07-4678-bcf2-338867c50975" providerId="ADAL" clId="{02C43734-59D3-4117-AC21-A395002BEE62}" dt="2024-03-27T13:56:26.909" v="1326"/>
          <ac:spMkLst>
            <pc:docMk/>
            <pc:sldMk cId="2331959590" sldId="336"/>
            <ac:spMk id="5" creationId="{74284C97-27AB-7163-5E87-E63FDF578DAE}"/>
          </ac:spMkLst>
        </pc:spChg>
        <pc:spChg chg="add mod">
          <ac:chgData name="Paolo Saporito" userId="5a5a928b-ed07-4678-bcf2-338867c50975" providerId="ADAL" clId="{02C43734-59D3-4117-AC21-A395002BEE62}" dt="2024-03-27T13:56:26.909" v="1326"/>
          <ac:spMkLst>
            <pc:docMk/>
            <pc:sldMk cId="2331959590" sldId="336"/>
            <ac:spMk id="6" creationId="{F193CAA4-1D81-AD9C-50EA-9FEC5835CA29}"/>
          </ac:spMkLst>
        </pc:spChg>
        <pc:grpChg chg="add mod">
          <ac:chgData name="Paolo Saporito" userId="5a5a928b-ed07-4678-bcf2-338867c50975" providerId="ADAL" clId="{02C43734-59D3-4117-AC21-A395002BEE62}" dt="2024-03-27T13:56:26.909" v="1326"/>
          <ac:grpSpMkLst>
            <pc:docMk/>
            <pc:sldMk cId="2331959590" sldId="336"/>
            <ac:grpSpMk id="3" creationId="{45F3FFD8-ABDB-6215-FAD8-D6794091563D}"/>
          </ac:grpSpMkLst>
        </pc:grpChg>
        <pc:graphicFrameChg chg="mod">
          <ac:chgData name="Paolo Saporito" userId="5a5a928b-ed07-4678-bcf2-338867c50975" providerId="ADAL" clId="{02C43734-59D3-4117-AC21-A395002BEE62}" dt="2024-03-27T14:00:27.894" v="1363" actId="120"/>
          <ac:graphicFrameMkLst>
            <pc:docMk/>
            <pc:sldMk cId="2331959590" sldId="336"/>
            <ac:graphicFrameMk id="2" creationId="{A42B5C8F-3F8B-7066-7D4A-6B8FF724957B}"/>
          </ac:graphicFrameMkLst>
        </pc:graphicFrameChg>
        <pc:graphicFrameChg chg="del">
          <ac:chgData name="Paolo Saporito" userId="5a5a928b-ed07-4678-bcf2-338867c50975" providerId="ADAL" clId="{02C43734-59D3-4117-AC21-A395002BEE62}" dt="2024-03-27T13:55:39.153" v="1316" actId="478"/>
          <ac:graphicFrameMkLst>
            <pc:docMk/>
            <pc:sldMk cId="2331959590" sldId="336"/>
            <ac:graphicFrameMk id="4" creationId="{557EDE1B-24B7-CD8F-C2D4-B85D4C1291AA}"/>
          </ac:graphicFrameMkLst>
        </pc:graphicFrameChg>
        <pc:graphicFrameChg chg="add mod modGraphic">
          <ac:chgData name="Paolo Saporito" userId="5a5a928b-ed07-4678-bcf2-338867c50975" providerId="ADAL" clId="{02C43734-59D3-4117-AC21-A395002BEE62}" dt="2024-03-27T14:00:07.320" v="1360" actId="2084"/>
          <ac:graphicFrameMkLst>
            <pc:docMk/>
            <pc:sldMk cId="2331959590" sldId="336"/>
            <ac:graphicFrameMk id="7" creationId="{8C7E0584-E085-496B-8919-3457D8B8B4C7}"/>
          </ac:graphicFrameMkLst>
        </pc:graphicFrameChg>
        <pc:graphicFrameChg chg="mod modGraphic">
          <ac:chgData name="Paolo Saporito" userId="5a5a928b-ed07-4678-bcf2-338867c50975" providerId="ADAL" clId="{02C43734-59D3-4117-AC21-A395002BEE62}" dt="2024-03-27T14:01:29.015" v="1370" actId="20577"/>
          <ac:graphicFrameMkLst>
            <pc:docMk/>
            <pc:sldMk cId="2331959590" sldId="336"/>
            <ac:graphicFrameMk id="10" creationId="{6D80D84A-A385-6F2E-5227-49F1A5753577}"/>
          </ac:graphicFrameMkLst>
        </pc:graphicFrameChg>
      </pc:sldChg>
      <pc:sldChg chg="addSp delSp modSp add mod">
        <pc:chgData name="Paolo Saporito" userId="5a5a928b-ed07-4678-bcf2-338867c50975" providerId="ADAL" clId="{02C43734-59D3-4117-AC21-A395002BEE62}" dt="2024-03-27T14:07:08.989" v="1774" actId="14100"/>
        <pc:sldMkLst>
          <pc:docMk/>
          <pc:sldMk cId="1758654109" sldId="337"/>
        </pc:sldMkLst>
        <pc:graphicFrameChg chg="del">
          <ac:chgData name="Paolo Saporito" userId="5a5a928b-ed07-4678-bcf2-338867c50975" providerId="ADAL" clId="{02C43734-59D3-4117-AC21-A395002BEE62}" dt="2024-03-27T14:02:03.890" v="1372" actId="478"/>
          <ac:graphicFrameMkLst>
            <pc:docMk/>
            <pc:sldMk cId="1758654109" sldId="337"/>
            <ac:graphicFrameMk id="2" creationId="{1303140E-1B9E-30C9-0EDC-72C9BD4A2FD1}"/>
          </ac:graphicFrameMkLst>
        </pc:graphicFrameChg>
        <pc:graphicFrameChg chg="add mod">
          <ac:chgData name="Paolo Saporito" userId="5a5a928b-ed07-4678-bcf2-338867c50975" providerId="ADAL" clId="{02C43734-59D3-4117-AC21-A395002BEE62}" dt="2024-03-27T14:06:58.113" v="1773" actId="14100"/>
          <ac:graphicFrameMkLst>
            <pc:docMk/>
            <pc:sldMk cId="1758654109" sldId="337"/>
            <ac:graphicFrameMk id="3" creationId="{58447108-1204-9E88-0D01-35FC28CAE44F}"/>
          </ac:graphicFrameMkLst>
        </pc:graphicFrameChg>
        <pc:graphicFrameChg chg="del">
          <ac:chgData name="Paolo Saporito" userId="5a5a928b-ed07-4678-bcf2-338867c50975" providerId="ADAL" clId="{02C43734-59D3-4117-AC21-A395002BEE62}" dt="2024-03-27T14:02:03.890" v="1372" actId="478"/>
          <ac:graphicFrameMkLst>
            <pc:docMk/>
            <pc:sldMk cId="1758654109" sldId="337"/>
            <ac:graphicFrameMk id="7" creationId="{DCA20DE3-9DA1-6CCC-4693-31B801E4E07B}"/>
          </ac:graphicFrameMkLst>
        </pc:graphicFrameChg>
        <pc:graphicFrameChg chg="del">
          <ac:chgData name="Paolo Saporito" userId="5a5a928b-ed07-4678-bcf2-338867c50975" providerId="ADAL" clId="{02C43734-59D3-4117-AC21-A395002BEE62}" dt="2024-03-27T14:02:03.890" v="1372" actId="478"/>
          <ac:graphicFrameMkLst>
            <pc:docMk/>
            <pc:sldMk cId="1758654109" sldId="337"/>
            <ac:graphicFrameMk id="10" creationId="{CDC2EF7C-BD91-DB44-F979-844CA7F61714}"/>
          </ac:graphicFrameMkLst>
        </pc:graphicFrameChg>
        <pc:picChg chg="add mod">
          <ac:chgData name="Paolo Saporito" userId="5a5a928b-ed07-4678-bcf2-338867c50975" providerId="ADAL" clId="{02C43734-59D3-4117-AC21-A395002BEE62}" dt="2024-03-27T14:07:08.989" v="1774" actId="14100"/>
          <ac:picMkLst>
            <pc:docMk/>
            <pc:sldMk cId="1758654109" sldId="337"/>
            <ac:picMk id="1026" creationId="{A50EA2A4-8B0D-2CB2-4310-2522B210A0B9}"/>
          </ac:picMkLst>
        </pc:picChg>
      </pc:sldChg>
      <pc:sldChg chg="modSp add mod">
        <pc:chgData name="Paolo Saporito" userId="5a5a928b-ed07-4678-bcf2-338867c50975" providerId="ADAL" clId="{02C43734-59D3-4117-AC21-A395002BEE62}" dt="2024-03-27T14:16:29.040" v="2043" actId="20577"/>
        <pc:sldMkLst>
          <pc:docMk/>
          <pc:sldMk cId="4031071771" sldId="338"/>
        </pc:sldMkLst>
        <pc:spChg chg="mod">
          <ac:chgData name="Paolo Saporito" userId="5a5a928b-ed07-4678-bcf2-338867c50975" providerId="ADAL" clId="{02C43734-59D3-4117-AC21-A395002BEE62}" dt="2024-03-27T14:11:06.627" v="1822" actId="14100"/>
          <ac:spMkLst>
            <pc:docMk/>
            <pc:sldMk cId="4031071771" sldId="338"/>
            <ac:spMk id="8" creationId="{E451F726-E946-D60B-219E-112A946DE184}"/>
          </ac:spMkLst>
        </pc:spChg>
        <pc:graphicFrameChg chg="mod modGraphic">
          <ac:chgData name="Paolo Saporito" userId="5a5a928b-ed07-4678-bcf2-338867c50975" providerId="ADAL" clId="{02C43734-59D3-4117-AC21-A395002BEE62}" dt="2024-03-27T14:16:29.040" v="2043" actId="20577"/>
          <ac:graphicFrameMkLst>
            <pc:docMk/>
            <pc:sldMk cId="4031071771" sldId="338"/>
            <ac:graphicFrameMk id="2" creationId="{AB215657-98A7-C612-10A3-7FF83FBD03B7}"/>
          </ac:graphicFrameMkLst>
        </pc:graphicFrameChg>
      </pc:sldChg>
      <pc:sldChg chg="addSp delSp modSp add mod">
        <pc:chgData name="Paolo Saporito" userId="5a5a928b-ed07-4678-bcf2-338867c50975" providerId="ADAL" clId="{02C43734-59D3-4117-AC21-A395002BEE62}" dt="2024-03-27T14:50:10.425" v="2303" actId="255"/>
        <pc:sldMkLst>
          <pc:docMk/>
          <pc:sldMk cId="941840524" sldId="339"/>
        </pc:sldMkLst>
        <pc:spChg chg="mod">
          <ac:chgData name="Paolo Saporito" userId="5a5a928b-ed07-4678-bcf2-338867c50975" providerId="ADAL" clId="{02C43734-59D3-4117-AC21-A395002BEE62}" dt="2024-03-27T14:38:48.857" v="2058" actId="20577"/>
          <ac:spMkLst>
            <pc:docMk/>
            <pc:sldMk cId="941840524" sldId="339"/>
            <ac:spMk id="8" creationId="{28B34520-D9E2-1A6B-DDF3-D5AD8D6933DD}"/>
          </ac:spMkLst>
        </pc:spChg>
        <pc:graphicFrameChg chg="del">
          <ac:chgData name="Paolo Saporito" userId="5a5a928b-ed07-4678-bcf2-338867c50975" providerId="ADAL" clId="{02C43734-59D3-4117-AC21-A395002BEE62}" dt="2024-03-27T14:38:52.129" v="2059" actId="478"/>
          <ac:graphicFrameMkLst>
            <pc:docMk/>
            <pc:sldMk cId="941840524" sldId="339"/>
            <ac:graphicFrameMk id="3" creationId="{03B6646A-E622-5A9D-CE93-7D228BF7B395}"/>
          </ac:graphicFrameMkLst>
        </pc:graphicFrameChg>
        <pc:graphicFrameChg chg="add mod">
          <ac:chgData name="Paolo Saporito" userId="5a5a928b-ed07-4678-bcf2-338867c50975" providerId="ADAL" clId="{02C43734-59D3-4117-AC21-A395002BEE62}" dt="2024-03-27T14:50:10.425" v="2303" actId="255"/>
          <ac:graphicFrameMkLst>
            <pc:docMk/>
            <pc:sldMk cId="941840524" sldId="339"/>
            <ac:graphicFrameMk id="4" creationId="{4CDBDCB2-B038-C915-1A2D-D0E9A171C2AA}"/>
          </ac:graphicFrameMkLst>
        </pc:graphicFrameChg>
        <pc:picChg chg="add mod">
          <ac:chgData name="Paolo Saporito" userId="5a5a928b-ed07-4678-bcf2-338867c50975" providerId="ADAL" clId="{02C43734-59D3-4117-AC21-A395002BEE62}" dt="2024-03-27T14:47:18.299" v="2090" actId="1076"/>
          <ac:picMkLst>
            <pc:docMk/>
            <pc:sldMk cId="941840524" sldId="339"/>
            <ac:picMk id="2" creationId="{934F71EB-261C-C8FB-E7BC-725FC6B91BBC}"/>
          </ac:picMkLst>
        </pc:picChg>
        <pc:picChg chg="del mod">
          <ac:chgData name="Paolo Saporito" userId="5a5a928b-ed07-4678-bcf2-338867c50975" providerId="ADAL" clId="{02C43734-59D3-4117-AC21-A395002BEE62}" dt="2024-03-27T14:38:53.977" v="2061" actId="478"/>
          <ac:picMkLst>
            <pc:docMk/>
            <pc:sldMk cId="941840524" sldId="339"/>
            <ac:picMk id="1026" creationId="{99DE7F4B-23D5-1150-3B70-122D0C50E7F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researchprofessional.com/0/rr/home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researchprofessional.com/0/rr/hom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9922EB-C0D3-483D-94AA-ECC5143108F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7BA470D-E640-45B7-B80E-2EEA686FEEF9}">
      <dgm:prSet phldrT="[Text]" custT="1"/>
      <dgm:spPr>
        <a:solidFill>
          <a:srgbClr val="009644"/>
        </a:solidFill>
        <a:ln>
          <a:noFill/>
        </a:ln>
      </dgm:spPr>
      <dgm:t>
        <a:bodyPr/>
        <a:lstStyle/>
        <a:p>
          <a:r>
            <a:rPr lang="en-GB" sz="3600" dirty="0"/>
            <a:t>Do</a:t>
          </a:r>
          <a:endParaRPr lang="en-IE" sz="3600" dirty="0"/>
        </a:p>
      </dgm:t>
    </dgm:pt>
    <dgm:pt modelId="{F097D4F7-E129-4258-BA02-8C18F931ACD4}" type="parTrans" cxnId="{88D0E907-1F8A-44D5-AF56-F42727E2ED49}">
      <dgm:prSet/>
      <dgm:spPr/>
      <dgm:t>
        <a:bodyPr/>
        <a:lstStyle/>
        <a:p>
          <a:endParaRPr lang="en-IE"/>
        </a:p>
      </dgm:t>
    </dgm:pt>
    <dgm:pt modelId="{6698D0BD-E5BE-4202-859E-BFC30A53CB7A}" type="sibTrans" cxnId="{88D0E907-1F8A-44D5-AF56-F42727E2ED49}">
      <dgm:prSet/>
      <dgm:spPr/>
      <dgm:t>
        <a:bodyPr/>
        <a:lstStyle/>
        <a:p>
          <a:endParaRPr lang="en-IE"/>
        </a:p>
      </dgm:t>
    </dgm:pt>
    <dgm:pt modelId="{3C12D739-C916-4A4E-BF07-94906EC4BB54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Use funding search platforms (i.e. </a:t>
          </a:r>
          <a:r>
            <a:rPr lang="en-GB" dirty="0">
              <a:hlinkClick xmlns:r="http://schemas.openxmlformats.org/officeDocument/2006/relationships" r:id="rId1"/>
            </a:rPr>
            <a:t>Research Professional</a:t>
          </a:r>
          <a:r>
            <a:rPr lang="en-GB" dirty="0"/>
            <a:t>)</a:t>
          </a:r>
          <a:endParaRPr lang="en-IE" dirty="0"/>
        </a:p>
      </dgm:t>
    </dgm:pt>
    <dgm:pt modelId="{4FCC4181-5FBD-42B5-8B90-1AD98F415226}" type="parTrans" cxnId="{AB97B3B7-36C4-482C-8DD1-781BA99D9AC4}">
      <dgm:prSet/>
      <dgm:spPr/>
      <dgm:t>
        <a:bodyPr/>
        <a:lstStyle/>
        <a:p>
          <a:endParaRPr lang="en-IE"/>
        </a:p>
      </dgm:t>
    </dgm:pt>
    <dgm:pt modelId="{A64A5275-CD36-48D7-85C2-B6418AF59A86}" type="sibTrans" cxnId="{AB97B3B7-36C4-482C-8DD1-781BA99D9AC4}">
      <dgm:prSet/>
      <dgm:spPr/>
      <dgm:t>
        <a:bodyPr/>
        <a:lstStyle/>
        <a:p>
          <a:endParaRPr lang="en-IE"/>
        </a:p>
      </dgm:t>
    </dgm:pt>
    <dgm:pt modelId="{592357A6-ADBE-4A41-87D9-A9F207C6B5C9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Read support documentation (i.e. Call Programme, Guide for Applicants)</a:t>
          </a:r>
          <a:endParaRPr lang="en-IE" dirty="0"/>
        </a:p>
      </dgm:t>
    </dgm:pt>
    <dgm:pt modelId="{B9729112-AB32-4133-A963-DAB873CA1CD0}" type="parTrans" cxnId="{E85CD527-BF55-4765-BECC-06E4B7883CB8}">
      <dgm:prSet/>
      <dgm:spPr/>
      <dgm:t>
        <a:bodyPr/>
        <a:lstStyle/>
        <a:p>
          <a:endParaRPr lang="en-IE"/>
        </a:p>
      </dgm:t>
    </dgm:pt>
    <dgm:pt modelId="{EE489A83-DCAA-4AF2-90AB-E3D4FAD6E178}" type="sibTrans" cxnId="{E85CD527-BF55-4765-BECC-06E4B7883CB8}">
      <dgm:prSet/>
      <dgm:spPr/>
      <dgm:t>
        <a:bodyPr/>
        <a:lstStyle/>
        <a:p>
          <a:endParaRPr lang="en-IE"/>
        </a:p>
      </dgm:t>
    </dgm:pt>
    <dgm:pt modelId="{DEDB9A08-FC06-422B-8A09-58FCB2D2C1D8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GB" sz="3600" dirty="0"/>
            <a:t>Don’t</a:t>
          </a:r>
          <a:endParaRPr lang="en-IE" sz="3600" dirty="0"/>
        </a:p>
      </dgm:t>
    </dgm:pt>
    <dgm:pt modelId="{BFF6DDE5-40FC-4B6F-90E9-3D08E427192C}" type="parTrans" cxnId="{F1224CDF-16EC-4094-89FE-4B7ED4D5DF61}">
      <dgm:prSet/>
      <dgm:spPr/>
      <dgm:t>
        <a:bodyPr/>
        <a:lstStyle/>
        <a:p>
          <a:endParaRPr lang="en-IE"/>
        </a:p>
      </dgm:t>
    </dgm:pt>
    <dgm:pt modelId="{0F94703D-3D74-46C8-9F4F-64C4FC3DD87D}" type="sibTrans" cxnId="{F1224CDF-16EC-4094-89FE-4B7ED4D5DF61}">
      <dgm:prSet/>
      <dgm:spPr/>
      <dgm:t>
        <a:bodyPr/>
        <a:lstStyle/>
        <a:p>
          <a:endParaRPr lang="en-IE"/>
        </a:p>
      </dgm:t>
    </dgm:pt>
    <dgm:pt modelId="{86C3190F-5E82-4ACE-89F7-5679FCAB422F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Use same proposal for different funding bodies</a:t>
          </a:r>
          <a:endParaRPr lang="en-IE" dirty="0"/>
        </a:p>
      </dgm:t>
    </dgm:pt>
    <dgm:pt modelId="{86F04834-0C12-4D8F-8DE5-3789F65CDB34}" type="parTrans" cxnId="{319BEDE1-135C-4F28-9175-DE008C1213F9}">
      <dgm:prSet/>
      <dgm:spPr/>
      <dgm:t>
        <a:bodyPr/>
        <a:lstStyle/>
        <a:p>
          <a:endParaRPr lang="en-IE"/>
        </a:p>
      </dgm:t>
    </dgm:pt>
    <dgm:pt modelId="{E067E2A6-041C-403B-8AC1-C9E2D44AD69B}" type="sibTrans" cxnId="{319BEDE1-135C-4F28-9175-DE008C1213F9}">
      <dgm:prSet/>
      <dgm:spPr/>
      <dgm:t>
        <a:bodyPr/>
        <a:lstStyle/>
        <a:p>
          <a:endParaRPr lang="en-IE"/>
        </a:p>
      </dgm:t>
    </dgm:pt>
    <dgm:pt modelId="{31967A57-714C-41B8-8154-ADA9CB5F679D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Overlook relevant policies</a:t>
          </a:r>
          <a:endParaRPr lang="en-IE" dirty="0"/>
        </a:p>
      </dgm:t>
    </dgm:pt>
    <dgm:pt modelId="{4D4E86D2-3BE7-4196-8144-93F85FE1E09F}" type="parTrans" cxnId="{9781071B-5C7C-4653-AB9F-25EA4A2908EF}">
      <dgm:prSet/>
      <dgm:spPr/>
      <dgm:t>
        <a:bodyPr/>
        <a:lstStyle/>
        <a:p>
          <a:endParaRPr lang="en-IE"/>
        </a:p>
      </dgm:t>
    </dgm:pt>
    <dgm:pt modelId="{65EB1B46-E398-42BC-9616-446115FB6C65}" type="sibTrans" cxnId="{9781071B-5C7C-4653-AB9F-25EA4A2908EF}">
      <dgm:prSet/>
      <dgm:spPr/>
      <dgm:t>
        <a:bodyPr/>
        <a:lstStyle/>
        <a:p>
          <a:endParaRPr lang="en-IE"/>
        </a:p>
      </dgm:t>
    </dgm:pt>
    <dgm:pt modelId="{C83B4758-C92B-46FF-95C0-A7AA769F6630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Check funders’ website</a:t>
          </a:r>
          <a:endParaRPr lang="en-IE" dirty="0"/>
        </a:p>
      </dgm:t>
    </dgm:pt>
    <dgm:pt modelId="{6D82E354-4B08-4F28-A50E-87FDA6949897}" type="parTrans" cxnId="{DB3CB0F9-E43F-4CB2-A6F5-0E129D32BFC6}">
      <dgm:prSet/>
      <dgm:spPr/>
      <dgm:t>
        <a:bodyPr/>
        <a:lstStyle/>
        <a:p>
          <a:endParaRPr lang="en-IE"/>
        </a:p>
      </dgm:t>
    </dgm:pt>
    <dgm:pt modelId="{200F27D1-B565-4027-8838-C6BAC7C70CD7}" type="sibTrans" cxnId="{DB3CB0F9-E43F-4CB2-A6F5-0E129D32BFC6}">
      <dgm:prSet/>
      <dgm:spPr/>
      <dgm:t>
        <a:bodyPr/>
        <a:lstStyle/>
        <a:p>
          <a:endParaRPr lang="en-IE"/>
        </a:p>
      </dgm:t>
    </dgm:pt>
    <dgm:pt modelId="{41875634-1960-436E-B61F-CBF261AB710B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Understand funders’ mission and remit</a:t>
          </a:r>
          <a:endParaRPr lang="en-IE" dirty="0"/>
        </a:p>
      </dgm:t>
    </dgm:pt>
    <dgm:pt modelId="{20EB7105-4599-4145-B2D3-0224B4329942}" type="parTrans" cxnId="{03BD5812-730A-4EA2-A666-6E00667EAC34}">
      <dgm:prSet/>
      <dgm:spPr/>
      <dgm:t>
        <a:bodyPr/>
        <a:lstStyle/>
        <a:p>
          <a:endParaRPr lang="en-IE"/>
        </a:p>
      </dgm:t>
    </dgm:pt>
    <dgm:pt modelId="{4AEBA41B-558C-4EAC-A8EA-95E8B9E816F1}" type="sibTrans" cxnId="{03BD5812-730A-4EA2-A666-6E00667EAC34}">
      <dgm:prSet/>
      <dgm:spPr/>
      <dgm:t>
        <a:bodyPr/>
        <a:lstStyle/>
        <a:p>
          <a:endParaRPr lang="en-IE"/>
        </a:p>
      </dgm:t>
    </dgm:pt>
    <dgm:pt modelId="{37A37859-B0F8-4529-80A6-5EA1B887B911}">
      <dgm:prSet phldrT="[Text]"/>
      <dgm:spPr>
        <a:noFill/>
        <a:ln>
          <a:noFill/>
        </a:ln>
      </dgm:spPr>
      <dgm:t>
        <a:bodyPr/>
        <a:lstStyle/>
        <a:p>
          <a:endParaRPr lang="en-IE" dirty="0"/>
        </a:p>
      </dgm:t>
    </dgm:pt>
    <dgm:pt modelId="{911BF7A7-A427-420F-9D33-9E0F16C24E5C}" type="parTrans" cxnId="{155EDE06-BF4D-464E-84A8-03CB53927992}">
      <dgm:prSet/>
      <dgm:spPr/>
      <dgm:t>
        <a:bodyPr/>
        <a:lstStyle/>
        <a:p>
          <a:endParaRPr lang="en-IE"/>
        </a:p>
      </dgm:t>
    </dgm:pt>
    <dgm:pt modelId="{89966AA5-E956-47C8-AF9D-6E4F1A37F6AB}" type="sibTrans" cxnId="{155EDE06-BF4D-464E-84A8-03CB53927992}">
      <dgm:prSet/>
      <dgm:spPr/>
      <dgm:t>
        <a:bodyPr/>
        <a:lstStyle/>
        <a:p>
          <a:endParaRPr lang="en-IE"/>
        </a:p>
      </dgm:t>
    </dgm:pt>
    <dgm:pt modelId="{5D08A319-761B-46BD-A4F7-24BFAEB7E24E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Reach out to a Research Officer for advice</a:t>
          </a:r>
          <a:endParaRPr lang="en-IE" dirty="0"/>
        </a:p>
      </dgm:t>
    </dgm:pt>
    <dgm:pt modelId="{7D8103DD-0272-466B-A2DD-713261E8A07B}" type="parTrans" cxnId="{60850189-6B21-4232-BD31-BA94B4E62060}">
      <dgm:prSet/>
      <dgm:spPr/>
      <dgm:t>
        <a:bodyPr/>
        <a:lstStyle/>
        <a:p>
          <a:endParaRPr lang="en-IE"/>
        </a:p>
      </dgm:t>
    </dgm:pt>
    <dgm:pt modelId="{7BF2585C-E5EC-4B37-9408-15C0EC8488B3}" type="sibTrans" cxnId="{60850189-6B21-4232-BD31-BA94B4E62060}">
      <dgm:prSet/>
      <dgm:spPr/>
      <dgm:t>
        <a:bodyPr/>
        <a:lstStyle/>
        <a:p>
          <a:endParaRPr lang="en-IE"/>
        </a:p>
      </dgm:t>
    </dgm:pt>
    <dgm:pt modelId="{30D8D960-23CA-4ED2-BDC0-34744F0C331F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Underestimate differences between programmes</a:t>
          </a:r>
          <a:endParaRPr lang="en-IE" dirty="0"/>
        </a:p>
      </dgm:t>
    </dgm:pt>
    <dgm:pt modelId="{096751B4-0ECB-4745-AE66-F5FCEA563E30}" type="parTrans" cxnId="{92D0FA80-B99C-4FAC-AAA5-A414817773B4}">
      <dgm:prSet/>
      <dgm:spPr/>
      <dgm:t>
        <a:bodyPr/>
        <a:lstStyle/>
        <a:p>
          <a:endParaRPr lang="en-IE"/>
        </a:p>
      </dgm:t>
    </dgm:pt>
    <dgm:pt modelId="{1617F398-127C-4B93-AA83-2310C9EC902C}" type="sibTrans" cxnId="{92D0FA80-B99C-4FAC-AAA5-A414817773B4}">
      <dgm:prSet/>
      <dgm:spPr/>
      <dgm:t>
        <a:bodyPr/>
        <a:lstStyle/>
        <a:p>
          <a:endParaRPr lang="en-IE"/>
        </a:p>
      </dgm:t>
    </dgm:pt>
    <dgm:pt modelId="{AC7CE91D-CFDE-4C08-AB38-79BBE3B4A560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Go in solo mode</a:t>
          </a:r>
          <a:endParaRPr lang="en-IE" dirty="0"/>
        </a:p>
      </dgm:t>
    </dgm:pt>
    <dgm:pt modelId="{B0C93CF6-087D-485E-AAE7-63D69CF0758C}" type="parTrans" cxnId="{73519BC9-DD19-4895-96AD-73DB60A5A3FA}">
      <dgm:prSet/>
      <dgm:spPr/>
      <dgm:t>
        <a:bodyPr/>
        <a:lstStyle/>
        <a:p>
          <a:endParaRPr lang="en-IE"/>
        </a:p>
      </dgm:t>
    </dgm:pt>
    <dgm:pt modelId="{277F1178-14C2-4B99-9D22-C27546236B30}" type="sibTrans" cxnId="{73519BC9-DD19-4895-96AD-73DB60A5A3FA}">
      <dgm:prSet/>
      <dgm:spPr/>
      <dgm:t>
        <a:bodyPr/>
        <a:lstStyle/>
        <a:p>
          <a:endParaRPr lang="en-IE"/>
        </a:p>
      </dgm:t>
    </dgm:pt>
    <dgm:pt modelId="{9AF97F70-9D2B-49FA-A9EE-040A17BA3920}" type="pres">
      <dgm:prSet presAssocID="{859922EB-C0D3-483D-94AA-ECC5143108F3}" presName="Name0" presStyleCnt="0">
        <dgm:presLayoutVars>
          <dgm:dir/>
          <dgm:animLvl val="lvl"/>
          <dgm:resizeHandles val="exact"/>
        </dgm:presLayoutVars>
      </dgm:prSet>
      <dgm:spPr/>
    </dgm:pt>
    <dgm:pt modelId="{AB2225B6-A711-49EF-BF54-2ED078287D6B}" type="pres">
      <dgm:prSet presAssocID="{27BA470D-E640-45B7-B80E-2EEA686FEEF9}" presName="composite" presStyleCnt="0"/>
      <dgm:spPr/>
    </dgm:pt>
    <dgm:pt modelId="{1B42FE9C-B481-42B7-9FB8-7A7D1B198570}" type="pres">
      <dgm:prSet presAssocID="{27BA470D-E640-45B7-B80E-2EEA686FEEF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4B930ED-E00F-4FD5-9DDA-105312BE7743}" type="pres">
      <dgm:prSet presAssocID="{27BA470D-E640-45B7-B80E-2EEA686FEEF9}" presName="desTx" presStyleLbl="alignAccFollowNode1" presStyleIdx="0" presStyleCnt="2">
        <dgm:presLayoutVars>
          <dgm:bulletEnabled val="1"/>
        </dgm:presLayoutVars>
      </dgm:prSet>
      <dgm:spPr/>
    </dgm:pt>
    <dgm:pt modelId="{D7167D48-9C33-41C3-A314-8A41304ECE85}" type="pres">
      <dgm:prSet presAssocID="{6698D0BD-E5BE-4202-859E-BFC30A53CB7A}" presName="space" presStyleCnt="0"/>
      <dgm:spPr/>
    </dgm:pt>
    <dgm:pt modelId="{EE29A71F-B376-45E8-8089-31248D2B7DEF}" type="pres">
      <dgm:prSet presAssocID="{DEDB9A08-FC06-422B-8A09-58FCB2D2C1D8}" presName="composite" presStyleCnt="0"/>
      <dgm:spPr/>
    </dgm:pt>
    <dgm:pt modelId="{F5090491-ECD2-4FEB-9CE4-A69784C556F3}" type="pres">
      <dgm:prSet presAssocID="{DEDB9A08-FC06-422B-8A09-58FCB2D2C1D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FB3934D-7D4C-47D4-BCD8-BDADF6BC4403}" type="pres">
      <dgm:prSet presAssocID="{DEDB9A08-FC06-422B-8A09-58FCB2D2C1D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55EDE06-BF4D-464E-84A8-03CB53927992}" srcId="{27BA470D-E640-45B7-B80E-2EEA686FEEF9}" destId="{37A37859-B0F8-4529-80A6-5EA1B887B911}" srcOrd="5" destOrd="0" parTransId="{911BF7A7-A427-420F-9D33-9E0F16C24E5C}" sibTransId="{89966AA5-E956-47C8-AF9D-6E4F1A37F6AB}"/>
    <dgm:cxn modelId="{88D0E907-1F8A-44D5-AF56-F42727E2ED49}" srcId="{859922EB-C0D3-483D-94AA-ECC5143108F3}" destId="{27BA470D-E640-45B7-B80E-2EEA686FEEF9}" srcOrd="0" destOrd="0" parTransId="{F097D4F7-E129-4258-BA02-8C18F931ACD4}" sibTransId="{6698D0BD-E5BE-4202-859E-BFC30A53CB7A}"/>
    <dgm:cxn modelId="{3401790A-6C65-4D10-8138-5ED9C0443537}" type="presOf" srcId="{30D8D960-23CA-4ED2-BDC0-34744F0C331F}" destId="{AFB3934D-7D4C-47D4-BCD8-BDADF6BC4403}" srcOrd="0" destOrd="2" presId="urn:microsoft.com/office/officeart/2005/8/layout/hList1"/>
    <dgm:cxn modelId="{03BD5812-730A-4EA2-A666-6E00667EAC34}" srcId="{27BA470D-E640-45B7-B80E-2EEA686FEEF9}" destId="{41875634-1960-436E-B61F-CBF261AB710B}" srcOrd="3" destOrd="0" parTransId="{20EB7105-4599-4145-B2D3-0224B4329942}" sibTransId="{4AEBA41B-558C-4EAC-A8EA-95E8B9E816F1}"/>
    <dgm:cxn modelId="{9781071B-5C7C-4653-AB9F-25EA4A2908EF}" srcId="{DEDB9A08-FC06-422B-8A09-58FCB2D2C1D8}" destId="{31967A57-714C-41B8-8154-ADA9CB5F679D}" srcOrd="1" destOrd="0" parTransId="{4D4E86D2-3BE7-4196-8144-93F85FE1E09F}" sibTransId="{65EB1B46-E398-42BC-9616-446115FB6C65}"/>
    <dgm:cxn modelId="{E85CD527-BF55-4765-BECC-06E4B7883CB8}" srcId="{27BA470D-E640-45B7-B80E-2EEA686FEEF9}" destId="{592357A6-ADBE-4A41-87D9-A9F207C6B5C9}" srcOrd="4" destOrd="0" parTransId="{B9729112-AB32-4133-A963-DAB873CA1CD0}" sibTransId="{EE489A83-DCAA-4AF2-90AB-E3D4FAD6E178}"/>
    <dgm:cxn modelId="{873E3F3A-1BCD-4C7D-82DA-5832C861804A}" type="presOf" srcId="{DEDB9A08-FC06-422B-8A09-58FCB2D2C1D8}" destId="{F5090491-ECD2-4FEB-9CE4-A69784C556F3}" srcOrd="0" destOrd="0" presId="urn:microsoft.com/office/officeart/2005/8/layout/hList1"/>
    <dgm:cxn modelId="{31783169-2CB9-4875-A7A3-01290BC7FB99}" type="presOf" srcId="{859922EB-C0D3-483D-94AA-ECC5143108F3}" destId="{9AF97F70-9D2B-49FA-A9EE-040A17BA3920}" srcOrd="0" destOrd="0" presId="urn:microsoft.com/office/officeart/2005/8/layout/hList1"/>
    <dgm:cxn modelId="{315A564A-9A8A-4439-A547-88187B0460E7}" type="presOf" srcId="{3C12D739-C916-4A4E-BF07-94906EC4BB54}" destId="{B4B930ED-E00F-4FD5-9DDA-105312BE7743}" srcOrd="0" destOrd="0" presId="urn:microsoft.com/office/officeart/2005/8/layout/hList1"/>
    <dgm:cxn modelId="{01BF004E-9A66-4F58-85BA-2A3EB4F09D1B}" type="presOf" srcId="{27BA470D-E640-45B7-B80E-2EEA686FEEF9}" destId="{1B42FE9C-B481-42B7-9FB8-7A7D1B198570}" srcOrd="0" destOrd="0" presId="urn:microsoft.com/office/officeart/2005/8/layout/hList1"/>
    <dgm:cxn modelId="{92BA2F76-0D47-480A-BEDA-3CFCC2E9E66F}" type="presOf" srcId="{C83B4758-C92B-46FF-95C0-A7AA769F6630}" destId="{B4B930ED-E00F-4FD5-9DDA-105312BE7743}" srcOrd="0" destOrd="2" presId="urn:microsoft.com/office/officeart/2005/8/layout/hList1"/>
    <dgm:cxn modelId="{92D0FA80-B99C-4FAC-AAA5-A414817773B4}" srcId="{DEDB9A08-FC06-422B-8A09-58FCB2D2C1D8}" destId="{30D8D960-23CA-4ED2-BDC0-34744F0C331F}" srcOrd="2" destOrd="0" parTransId="{096751B4-0ECB-4745-AE66-F5FCEA563E30}" sibTransId="{1617F398-127C-4B93-AA83-2310C9EC902C}"/>
    <dgm:cxn modelId="{A9FA5983-852C-4D93-91BB-36FAE5573337}" type="presOf" srcId="{37A37859-B0F8-4529-80A6-5EA1B887B911}" destId="{B4B930ED-E00F-4FD5-9DDA-105312BE7743}" srcOrd="0" destOrd="5" presId="urn:microsoft.com/office/officeart/2005/8/layout/hList1"/>
    <dgm:cxn modelId="{60850189-6B21-4232-BD31-BA94B4E62060}" srcId="{27BA470D-E640-45B7-B80E-2EEA686FEEF9}" destId="{5D08A319-761B-46BD-A4F7-24BFAEB7E24E}" srcOrd="1" destOrd="0" parTransId="{7D8103DD-0272-466B-A2DD-713261E8A07B}" sibTransId="{7BF2585C-E5EC-4B37-9408-15C0EC8488B3}"/>
    <dgm:cxn modelId="{E598F195-93BD-4E58-9AEA-8CE3D1FD53B6}" type="presOf" srcId="{592357A6-ADBE-4A41-87D9-A9F207C6B5C9}" destId="{B4B930ED-E00F-4FD5-9DDA-105312BE7743}" srcOrd="0" destOrd="4" presId="urn:microsoft.com/office/officeart/2005/8/layout/hList1"/>
    <dgm:cxn modelId="{4AD1749E-8D5B-49AE-AD75-E59658E03789}" type="presOf" srcId="{AC7CE91D-CFDE-4C08-AB38-79BBE3B4A560}" destId="{AFB3934D-7D4C-47D4-BCD8-BDADF6BC4403}" srcOrd="0" destOrd="3" presId="urn:microsoft.com/office/officeart/2005/8/layout/hList1"/>
    <dgm:cxn modelId="{862AD7A9-0DAD-4803-A9BE-AC42DA066DBD}" type="presOf" srcId="{5D08A319-761B-46BD-A4F7-24BFAEB7E24E}" destId="{B4B930ED-E00F-4FD5-9DDA-105312BE7743}" srcOrd="0" destOrd="1" presId="urn:microsoft.com/office/officeart/2005/8/layout/hList1"/>
    <dgm:cxn modelId="{FA1623B6-65DA-4B3F-97FE-2F9EE8D8AAA1}" type="presOf" srcId="{31967A57-714C-41B8-8154-ADA9CB5F679D}" destId="{AFB3934D-7D4C-47D4-BCD8-BDADF6BC4403}" srcOrd="0" destOrd="1" presId="urn:microsoft.com/office/officeart/2005/8/layout/hList1"/>
    <dgm:cxn modelId="{AB97B3B7-36C4-482C-8DD1-781BA99D9AC4}" srcId="{27BA470D-E640-45B7-B80E-2EEA686FEEF9}" destId="{3C12D739-C916-4A4E-BF07-94906EC4BB54}" srcOrd="0" destOrd="0" parTransId="{4FCC4181-5FBD-42B5-8B90-1AD98F415226}" sibTransId="{A64A5275-CD36-48D7-85C2-B6418AF59A86}"/>
    <dgm:cxn modelId="{81AC0CB8-F652-4D5D-8DAC-E447B86054B3}" type="presOf" srcId="{86C3190F-5E82-4ACE-89F7-5679FCAB422F}" destId="{AFB3934D-7D4C-47D4-BCD8-BDADF6BC4403}" srcOrd="0" destOrd="0" presId="urn:microsoft.com/office/officeart/2005/8/layout/hList1"/>
    <dgm:cxn modelId="{73519BC9-DD19-4895-96AD-73DB60A5A3FA}" srcId="{DEDB9A08-FC06-422B-8A09-58FCB2D2C1D8}" destId="{AC7CE91D-CFDE-4C08-AB38-79BBE3B4A560}" srcOrd="3" destOrd="0" parTransId="{B0C93CF6-087D-485E-AAE7-63D69CF0758C}" sibTransId="{277F1178-14C2-4B99-9D22-C27546236B30}"/>
    <dgm:cxn modelId="{F1224CDF-16EC-4094-89FE-4B7ED4D5DF61}" srcId="{859922EB-C0D3-483D-94AA-ECC5143108F3}" destId="{DEDB9A08-FC06-422B-8A09-58FCB2D2C1D8}" srcOrd="1" destOrd="0" parTransId="{BFF6DDE5-40FC-4B6F-90E9-3D08E427192C}" sibTransId="{0F94703D-3D74-46C8-9F4F-64C4FC3DD87D}"/>
    <dgm:cxn modelId="{319BEDE1-135C-4F28-9175-DE008C1213F9}" srcId="{DEDB9A08-FC06-422B-8A09-58FCB2D2C1D8}" destId="{86C3190F-5E82-4ACE-89F7-5679FCAB422F}" srcOrd="0" destOrd="0" parTransId="{86F04834-0C12-4D8F-8DE5-3789F65CDB34}" sibTransId="{E067E2A6-041C-403B-8AC1-C9E2D44AD69B}"/>
    <dgm:cxn modelId="{BFFA99EE-92A1-43D4-BB8D-031C673AD9F6}" type="presOf" srcId="{41875634-1960-436E-B61F-CBF261AB710B}" destId="{B4B930ED-E00F-4FD5-9DDA-105312BE7743}" srcOrd="0" destOrd="3" presId="urn:microsoft.com/office/officeart/2005/8/layout/hList1"/>
    <dgm:cxn modelId="{DB3CB0F9-E43F-4CB2-A6F5-0E129D32BFC6}" srcId="{27BA470D-E640-45B7-B80E-2EEA686FEEF9}" destId="{C83B4758-C92B-46FF-95C0-A7AA769F6630}" srcOrd="2" destOrd="0" parTransId="{6D82E354-4B08-4F28-A50E-87FDA6949897}" sibTransId="{200F27D1-B565-4027-8838-C6BAC7C70CD7}"/>
    <dgm:cxn modelId="{6273E34C-8B81-4DCE-86C4-64762E469FC4}" type="presParOf" srcId="{9AF97F70-9D2B-49FA-A9EE-040A17BA3920}" destId="{AB2225B6-A711-49EF-BF54-2ED078287D6B}" srcOrd="0" destOrd="0" presId="urn:microsoft.com/office/officeart/2005/8/layout/hList1"/>
    <dgm:cxn modelId="{3E496643-0D66-4D07-B002-7BB08DD5B08B}" type="presParOf" srcId="{AB2225B6-A711-49EF-BF54-2ED078287D6B}" destId="{1B42FE9C-B481-42B7-9FB8-7A7D1B198570}" srcOrd="0" destOrd="0" presId="urn:microsoft.com/office/officeart/2005/8/layout/hList1"/>
    <dgm:cxn modelId="{3DDB38F5-FBFC-453B-B6DE-26AB38691685}" type="presParOf" srcId="{AB2225B6-A711-49EF-BF54-2ED078287D6B}" destId="{B4B930ED-E00F-4FD5-9DDA-105312BE7743}" srcOrd="1" destOrd="0" presId="urn:microsoft.com/office/officeart/2005/8/layout/hList1"/>
    <dgm:cxn modelId="{74244522-BE83-40FE-86B6-E7FE2C9243A9}" type="presParOf" srcId="{9AF97F70-9D2B-49FA-A9EE-040A17BA3920}" destId="{D7167D48-9C33-41C3-A314-8A41304ECE85}" srcOrd="1" destOrd="0" presId="urn:microsoft.com/office/officeart/2005/8/layout/hList1"/>
    <dgm:cxn modelId="{B4A8B85D-2954-4E63-84EE-1C97568F500F}" type="presParOf" srcId="{9AF97F70-9D2B-49FA-A9EE-040A17BA3920}" destId="{EE29A71F-B376-45E8-8089-31248D2B7DEF}" srcOrd="2" destOrd="0" presId="urn:microsoft.com/office/officeart/2005/8/layout/hList1"/>
    <dgm:cxn modelId="{072872A0-4C6D-4073-9A37-0F6026B0550F}" type="presParOf" srcId="{EE29A71F-B376-45E8-8089-31248D2B7DEF}" destId="{F5090491-ECD2-4FEB-9CE4-A69784C556F3}" srcOrd="0" destOrd="0" presId="urn:microsoft.com/office/officeart/2005/8/layout/hList1"/>
    <dgm:cxn modelId="{1D655D5A-25C6-4439-A8BB-EEC643F02AEC}" type="presParOf" srcId="{EE29A71F-B376-45E8-8089-31248D2B7DEF}" destId="{AFB3934D-7D4C-47D4-BCD8-BDADF6BC44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5C4537-F3F4-4EA7-92D6-D789270B445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42F0384-0740-412B-A1D6-D5BF4D862DCD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GB" sz="2800" b="1" dirty="0"/>
            <a:t>Excellence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GB" sz="2400" b="1" dirty="0"/>
            <a:t>Idea</a:t>
          </a:r>
          <a:endParaRPr lang="en-IE" sz="2400" b="1" dirty="0"/>
        </a:p>
      </dgm:t>
    </dgm:pt>
    <dgm:pt modelId="{59F7D4EB-EF19-4AC3-A9FB-E604A9A880BA}" type="parTrans" cxnId="{A689CE96-82B9-4A3B-AAC5-845D5D032DB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IE" sz="2800" b="1"/>
        </a:p>
      </dgm:t>
    </dgm:pt>
    <dgm:pt modelId="{C439D1C2-9FD0-4E68-B858-D1C217CBE77B}" type="sibTrans" cxnId="{A689CE96-82B9-4A3B-AAC5-845D5D032DB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IE" sz="2800" b="1"/>
        </a:p>
      </dgm:t>
    </dgm:pt>
    <dgm:pt modelId="{56EE9F23-7009-4145-A9F3-A8191C0D86A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GB" sz="2800" b="1" dirty="0"/>
            <a:t>Implementation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GB" sz="2400" b="1" dirty="0"/>
            <a:t>Methodology</a:t>
          </a:r>
          <a:endParaRPr lang="en-IE" sz="2400" b="1" dirty="0"/>
        </a:p>
      </dgm:t>
    </dgm:pt>
    <dgm:pt modelId="{A45CC7BC-404F-42A1-A4F1-7197047F6D67}" type="parTrans" cxnId="{5B8CDFD1-0309-4B41-B98D-1D8C0345C4C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IE" sz="2800" b="1"/>
        </a:p>
      </dgm:t>
    </dgm:pt>
    <dgm:pt modelId="{F2188F4C-4B93-4283-8A9F-4B7EF6905EB6}" type="sibTrans" cxnId="{5B8CDFD1-0309-4B41-B98D-1D8C0345C4C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IE" sz="2800" b="1"/>
        </a:p>
      </dgm:t>
    </dgm:pt>
    <dgm:pt modelId="{96B14DDC-4248-479C-B31B-2F10D200F725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GB" sz="2800" b="1" dirty="0"/>
            <a:t>Impact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GB" sz="2400" b="1" dirty="0"/>
            <a:t>Results</a:t>
          </a:r>
          <a:endParaRPr lang="en-IE" sz="2400" b="1" dirty="0"/>
        </a:p>
      </dgm:t>
    </dgm:pt>
    <dgm:pt modelId="{1BFD270C-D5D8-48B7-B5B2-682AD754D253}" type="parTrans" cxnId="{DB2C7C56-66DD-4582-86F9-C2A6CF7E77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IE" sz="2800" b="1"/>
        </a:p>
      </dgm:t>
    </dgm:pt>
    <dgm:pt modelId="{F8768C3D-17F4-4236-B0CF-7F79387AFC80}" type="sibTrans" cxnId="{DB2C7C56-66DD-4582-86F9-C2A6CF7E77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IE" sz="2800" b="1"/>
        </a:p>
      </dgm:t>
    </dgm:pt>
    <dgm:pt modelId="{24347371-B412-4C7F-AED3-E5B45C1AC7DF}" type="pres">
      <dgm:prSet presAssocID="{E55C4537-F3F4-4EA7-92D6-D789270B4457}" presName="Name0" presStyleCnt="0">
        <dgm:presLayoutVars>
          <dgm:dir/>
          <dgm:resizeHandles val="exact"/>
        </dgm:presLayoutVars>
      </dgm:prSet>
      <dgm:spPr/>
    </dgm:pt>
    <dgm:pt modelId="{1A3AC258-E9E2-4D32-884B-4F8ED9E090E4}" type="pres">
      <dgm:prSet presAssocID="{A42F0384-0740-412B-A1D6-D5BF4D862DCD}" presName="parTxOnly" presStyleLbl="node1" presStyleIdx="0" presStyleCnt="3">
        <dgm:presLayoutVars>
          <dgm:bulletEnabled val="1"/>
        </dgm:presLayoutVars>
      </dgm:prSet>
      <dgm:spPr/>
    </dgm:pt>
    <dgm:pt modelId="{D7336D7F-5E16-4569-9E9D-F217ECABAB05}" type="pres">
      <dgm:prSet presAssocID="{C439D1C2-9FD0-4E68-B858-D1C217CBE77B}" presName="parSpace" presStyleCnt="0"/>
      <dgm:spPr/>
    </dgm:pt>
    <dgm:pt modelId="{7EA828E1-0E87-4F14-991C-76B5D3AF6043}" type="pres">
      <dgm:prSet presAssocID="{56EE9F23-7009-4145-A9F3-A8191C0D86A3}" presName="parTxOnly" presStyleLbl="node1" presStyleIdx="1" presStyleCnt="3">
        <dgm:presLayoutVars>
          <dgm:bulletEnabled val="1"/>
        </dgm:presLayoutVars>
      </dgm:prSet>
      <dgm:spPr/>
    </dgm:pt>
    <dgm:pt modelId="{0A132077-9F3C-40DE-9BB9-8A453D859967}" type="pres">
      <dgm:prSet presAssocID="{F2188F4C-4B93-4283-8A9F-4B7EF6905EB6}" presName="parSpace" presStyleCnt="0"/>
      <dgm:spPr/>
    </dgm:pt>
    <dgm:pt modelId="{F6C52EA0-F1E2-441A-88AC-E4CD1E1B99F2}" type="pres">
      <dgm:prSet presAssocID="{96B14DDC-4248-479C-B31B-2F10D200F725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DB2C7C56-66DD-4582-86F9-C2A6CF7E77DC}" srcId="{E55C4537-F3F4-4EA7-92D6-D789270B4457}" destId="{96B14DDC-4248-479C-B31B-2F10D200F725}" srcOrd="2" destOrd="0" parTransId="{1BFD270C-D5D8-48B7-B5B2-682AD754D253}" sibTransId="{F8768C3D-17F4-4236-B0CF-7F79387AFC80}"/>
    <dgm:cxn modelId="{B0C1FC85-BE79-44E9-9EA7-B48387168217}" type="presOf" srcId="{56EE9F23-7009-4145-A9F3-A8191C0D86A3}" destId="{7EA828E1-0E87-4F14-991C-76B5D3AF6043}" srcOrd="0" destOrd="0" presId="urn:microsoft.com/office/officeart/2005/8/layout/hChevron3"/>
    <dgm:cxn modelId="{A689CE96-82B9-4A3B-AAC5-845D5D032DB1}" srcId="{E55C4537-F3F4-4EA7-92D6-D789270B4457}" destId="{A42F0384-0740-412B-A1D6-D5BF4D862DCD}" srcOrd="0" destOrd="0" parTransId="{59F7D4EB-EF19-4AC3-A9FB-E604A9A880BA}" sibTransId="{C439D1C2-9FD0-4E68-B858-D1C217CBE77B}"/>
    <dgm:cxn modelId="{3AC646B9-72F1-45D8-B76B-16EB384FE0B1}" type="presOf" srcId="{A42F0384-0740-412B-A1D6-D5BF4D862DCD}" destId="{1A3AC258-E9E2-4D32-884B-4F8ED9E090E4}" srcOrd="0" destOrd="0" presId="urn:microsoft.com/office/officeart/2005/8/layout/hChevron3"/>
    <dgm:cxn modelId="{5B8CDFD1-0309-4B41-B98D-1D8C0345C4C1}" srcId="{E55C4537-F3F4-4EA7-92D6-D789270B4457}" destId="{56EE9F23-7009-4145-A9F3-A8191C0D86A3}" srcOrd="1" destOrd="0" parTransId="{A45CC7BC-404F-42A1-A4F1-7197047F6D67}" sibTransId="{F2188F4C-4B93-4283-8A9F-4B7EF6905EB6}"/>
    <dgm:cxn modelId="{FBFC31DA-2C41-4DAB-B8F8-42F439DC413D}" type="presOf" srcId="{96B14DDC-4248-479C-B31B-2F10D200F725}" destId="{F6C52EA0-F1E2-441A-88AC-E4CD1E1B99F2}" srcOrd="0" destOrd="0" presId="urn:microsoft.com/office/officeart/2005/8/layout/hChevron3"/>
    <dgm:cxn modelId="{A618CDF6-E60B-40C0-8B8D-47815A6509B4}" type="presOf" srcId="{E55C4537-F3F4-4EA7-92D6-D789270B4457}" destId="{24347371-B412-4C7F-AED3-E5B45C1AC7DF}" srcOrd="0" destOrd="0" presId="urn:microsoft.com/office/officeart/2005/8/layout/hChevron3"/>
    <dgm:cxn modelId="{F7178D57-54C1-4AB7-AB53-05D8A215AE65}" type="presParOf" srcId="{24347371-B412-4C7F-AED3-E5B45C1AC7DF}" destId="{1A3AC258-E9E2-4D32-884B-4F8ED9E090E4}" srcOrd="0" destOrd="0" presId="urn:microsoft.com/office/officeart/2005/8/layout/hChevron3"/>
    <dgm:cxn modelId="{98B4B7A1-EA05-4564-96B8-EFE837AC09E2}" type="presParOf" srcId="{24347371-B412-4C7F-AED3-E5B45C1AC7DF}" destId="{D7336D7F-5E16-4569-9E9D-F217ECABAB05}" srcOrd="1" destOrd="0" presId="urn:microsoft.com/office/officeart/2005/8/layout/hChevron3"/>
    <dgm:cxn modelId="{B74DA073-5769-4D91-A276-6E2E907FCAED}" type="presParOf" srcId="{24347371-B412-4C7F-AED3-E5B45C1AC7DF}" destId="{7EA828E1-0E87-4F14-991C-76B5D3AF6043}" srcOrd="2" destOrd="0" presId="urn:microsoft.com/office/officeart/2005/8/layout/hChevron3"/>
    <dgm:cxn modelId="{FEB75288-E737-4642-997B-1634D3F2550F}" type="presParOf" srcId="{24347371-B412-4C7F-AED3-E5B45C1AC7DF}" destId="{0A132077-9F3C-40DE-9BB9-8A453D859967}" srcOrd="3" destOrd="0" presId="urn:microsoft.com/office/officeart/2005/8/layout/hChevron3"/>
    <dgm:cxn modelId="{931F2CC0-6A9C-4642-9EF4-8D4805508F01}" type="presParOf" srcId="{24347371-B412-4C7F-AED3-E5B45C1AC7DF}" destId="{F6C52EA0-F1E2-441A-88AC-E4CD1E1B99F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5C4537-F3F4-4EA7-92D6-D789270B445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42F0384-0740-412B-A1D6-D5BF4D862DCD}">
      <dgm:prSet phldrT="[Text]" custT="1"/>
      <dgm:spPr>
        <a:noFill/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GB" sz="1800" b="1" dirty="0">
              <a:solidFill>
                <a:schemeClr val="accent1">
                  <a:lumMod val="60000"/>
                  <a:lumOff val="40000"/>
                </a:schemeClr>
              </a:solidFill>
            </a:rPr>
            <a:t>What?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GB" sz="1800" b="1" dirty="0">
              <a:solidFill>
                <a:schemeClr val="accent1">
                  <a:lumMod val="60000"/>
                  <a:lumOff val="40000"/>
                </a:schemeClr>
              </a:solidFill>
            </a:rPr>
            <a:t>Why?</a:t>
          </a:r>
          <a:endParaRPr lang="en-IE" sz="1800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59F7D4EB-EF19-4AC3-A9FB-E604A9A880BA}" type="parTrans" cxnId="{A689CE96-82B9-4A3B-AAC5-845D5D032DB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IE" sz="1800" b="0">
            <a:solidFill>
              <a:schemeClr val="bg1"/>
            </a:solidFill>
          </a:endParaRPr>
        </a:p>
      </dgm:t>
    </dgm:pt>
    <dgm:pt modelId="{C439D1C2-9FD0-4E68-B858-D1C217CBE77B}" type="sibTrans" cxnId="{A689CE96-82B9-4A3B-AAC5-845D5D032DB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IE" sz="1800" b="0">
            <a:solidFill>
              <a:schemeClr val="bg1"/>
            </a:solidFill>
          </a:endParaRPr>
        </a:p>
      </dgm:t>
    </dgm:pt>
    <dgm:pt modelId="{56EE9F23-7009-4145-A9F3-A8191C0D86A3}">
      <dgm:prSet phldrT="[Text]" custT="1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GB" sz="1800" b="1" dirty="0">
              <a:solidFill>
                <a:schemeClr val="accent1">
                  <a:lumMod val="75000"/>
                </a:schemeClr>
              </a:solidFill>
            </a:rPr>
            <a:t>Who?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GB" sz="1800" b="1" dirty="0">
              <a:solidFill>
                <a:schemeClr val="accent1">
                  <a:lumMod val="75000"/>
                </a:schemeClr>
              </a:solidFill>
            </a:rPr>
            <a:t>When?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GB" sz="1800" b="1" dirty="0">
              <a:solidFill>
                <a:schemeClr val="accent1">
                  <a:lumMod val="75000"/>
                </a:schemeClr>
              </a:solidFill>
            </a:rPr>
            <a:t>How?</a:t>
          </a:r>
          <a:endParaRPr lang="en-IE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A45CC7BC-404F-42A1-A4F1-7197047F6D67}" type="parTrans" cxnId="{5B8CDFD1-0309-4B41-B98D-1D8C0345C4C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IE" sz="1800" b="0">
            <a:solidFill>
              <a:schemeClr val="bg1"/>
            </a:solidFill>
          </a:endParaRPr>
        </a:p>
      </dgm:t>
    </dgm:pt>
    <dgm:pt modelId="{F2188F4C-4B93-4283-8A9F-4B7EF6905EB6}" type="sibTrans" cxnId="{5B8CDFD1-0309-4B41-B98D-1D8C0345C4C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IE" sz="1800" b="0">
            <a:solidFill>
              <a:schemeClr val="bg1"/>
            </a:solidFill>
          </a:endParaRPr>
        </a:p>
      </dgm:t>
    </dgm:pt>
    <dgm:pt modelId="{96B14DDC-4248-479C-B31B-2F10D200F725}">
      <dgm:prSet phldrT="[Text]" custT="1"/>
      <dgm:spPr>
        <a:noFill/>
        <a:ln>
          <a:solidFill>
            <a:srgbClr val="002060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IE" sz="1800" b="1" dirty="0">
              <a:solidFill>
                <a:srgbClr val="002060"/>
              </a:solidFill>
            </a:rPr>
            <a:t>What?</a:t>
          </a:r>
        </a:p>
        <a:p>
          <a:r>
            <a:rPr lang="en-IE" sz="1800" b="1" dirty="0">
              <a:solidFill>
                <a:srgbClr val="002060"/>
              </a:solidFill>
            </a:rPr>
            <a:t>Who?</a:t>
          </a:r>
        </a:p>
        <a:p>
          <a:r>
            <a:rPr lang="en-IE" sz="1800" b="1" dirty="0">
              <a:solidFill>
                <a:srgbClr val="002060"/>
              </a:solidFill>
            </a:rPr>
            <a:t>How? </a:t>
          </a:r>
        </a:p>
        <a:p>
          <a:r>
            <a:rPr lang="en-IE" sz="1800" b="1" dirty="0">
              <a:solidFill>
                <a:srgbClr val="002060"/>
              </a:solidFill>
            </a:rPr>
            <a:t>Why?</a:t>
          </a:r>
        </a:p>
      </dgm:t>
    </dgm:pt>
    <dgm:pt modelId="{1BFD270C-D5D8-48B7-B5B2-682AD754D253}" type="parTrans" cxnId="{DB2C7C56-66DD-4582-86F9-C2A6CF7E77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IE" sz="1800" b="0">
            <a:solidFill>
              <a:schemeClr val="bg1"/>
            </a:solidFill>
          </a:endParaRPr>
        </a:p>
      </dgm:t>
    </dgm:pt>
    <dgm:pt modelId="{F8768C3D-17F4-4236-B0CF-7F79387AFC80}" type="sibTrans" cxnId="{DB2C7C56-66DD-4582-86F9-C2A6CF7E77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IE" sz="1800" b="0">
            <a:solidFill>
              <a:schemeClr val="bg1"/>
            </a:solidFill>
          </a:endParaRPr>
        </a:p>
      </dgm:t>
    </dgm:pt>
    <dgm:pt modelId="{24347371-B412-4C7F-AED3-E5B45C1AC7DF}" type="pres">
      <dgm:prSet presAssocID="{E55C4537-F3F4-4EA7-92D6-D789270B4457}" presName="Name0" presStyleCnt="0">
        <dgm:presLayoutVars>
          <dgm:dir/>
          <dgm:resizeHandles val="exact"/>
        </dgm:presLayoutVars>
      </dgm:prSet>
      <dgm:spPr/>
    </dgm:pt>
    <dgm:pt modelId="{1A3AC258-E9E2-4D32-884B-4F8ED9E090E4}" type="pres">
      <dgm:prSet presAssocID="{A42F0384-0740-412B-A1D6-D5BF4D862DCD}" presName="parTxOnly" presStyleLbl="node1" presStyleIdx="0" presStyleCnt="3">
        <dgm:presLayoutVars>
          <dgm:bulletEnabled val="1"/>
        </dgm:presLayoutVars>
      </dgm:prSet>
      <dgm:spPr/>
    </dgm:pt>
    <dgm:pt modelId="{D7336D7F-5E16-4569-9E9D-F217ECABAB05}" type="pres">
      <dgm:prSet presAssocID="{C439D1C2-9FD0-4E68-B858-D1C217CBE77B}" presName="parSpace" presStyleCnt="0"/>
      <dgm:spPr/>
    </dgm:pt>
    <dgm:pt modelId="{7EA828E1-0E87-4F14-991C-76B5D3AF6043}" type="pres">
      <dgm:prSet presAssocID="{56EE9F23-7009-4145-A9F3-A8191C0D86A3}" presName="parTxOnly" presStyleLbl="node1" presStyleIdx="1" presStyleCnt="3">
        <dgm:presLayoutVars>
          <dgm:bulletEnabled val="1"/>
        </dgm:presLayoutVars>
      </dgm:prSet>
      <dgm:spPr/>
    </dgm:pt>
    <dgm:pt modelId="{0A132077-9F3C-40DE-9BB9-8A453D859967}" type="pres">
      <dgm:prSet presAssocID="{F2188F4C-4B93-4283-8A9F-4B7EF6905EB6}" presName="parSpace" presStyleCnt="0"/>
      <dgm:spPr/>
    </dgm:pt>
    <dgm:pt modelId="{F6C52EA0-F1E2-441A-88AC-E4CD1E1B99F2}" type="pres">
      <dgm:prSet presAssocID="{96B14DDC-4248-479C-B31B-2F10D200F725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DB2C7C56-66DD-4582-86F9-C2A6CF7E77DC}" srcId="{E55C4537-F3F4-4EA7-92D6-D789270B4457}" destId="{96B14DDC-4248-479C-B31B-2F10D200F725}" srcOrd="2" destOrd="0" parTransId="{1BFD270C-D5D8-48B7-B5B2-682AD754D253}" sibTransId="{F8768C3D-17F4-4236-B0CF-7F79387AFC80}"/>
    <dgm:cxn modelId="{B0C1FC85-BE79-44E9-9EA7-B48387168217}" type="presOf" srcId="{56EE9F23-7009-4145-A9F3-A8191C0D86A3}" destId="{7EA828E1-0E87-4F14-991C-76B5D3AF6043}" srcOrd="0" destOrd="0" presId="urn:microsoft.com/office/officeart/2005/8/layout/hChevron3"/>
    <dgm:cxn modelId="{A689CE96-82B9-4A3B-AAC5-845D5D032DB1}" srcId="{E55C4537-F3F4-4EA7-92D6-D789270B4457}" destId="{A42F0384-0740-412B-A1D6-D5BF4D862DCD}" srcOrd="0" destOrd="0" parTransId="{59F7D4EB-EF19-4AC3-A9FB-E604A9A880BA}" sibTransId="{C439D1C2-9FD0-4E68-B858-D1C217CBE77B}"/>
    <dgm:cxn modelId="{3AC646B9-72F1-45D8-B76B-16EB384FE0B1}" type="presOf" srcId="{A42F0384-0740-412B-A1D6-D5BF4D862DCD}" destId="{1A3AC258-E9E2-4D32-884B-4F8ED9E090E4}" srcOrd="0" destOrd="0" presId="urn:microsoft.com/office/officeart/2005/8/layout/hChevron3"/>
    <dgm:cxn modelId="{5B8CDFD1-0309-4B41-B98D-1D8C0345C4C1}" srcId="{E55C4537-F3F4-4EA7-92D6-D789270B4457}" destId="{56EE9F23-7009-4145-A9F3-A8191C0D86A3}" srcOrd="1" destOrd="0" parTransId="{A45CC7BC-404F-42A1-A4F1-7197047F6D67}" sibTransId="{F2188F4C-4B93-4283-8A9F-4B7EF6905EB6}"/>
    <dgm:cxn modelId="{FBFC31DA-2C41-4DAB-B8F8-42F439DC413D}" type="presOf" srcId="{96B14DDC-4248-479C-B31B-2F10D200F725}" destId="{F6C52EA0-F1E2-441A-88AC-E4CD1E1B99F2}" srcOrd="0" destOrd="0" presId="urn:microsoft.com/office/officeart/2005/8/layout/hChevron3"/>
    <dgm:cxn modelId="{A618CDF6-E60B-40C0-8B8D-47815A6509B4}" type="presOf" srcId="{E55C4537-F3F4-4EA7-92D6-D789270B4457}" destId="{24347371-B412-4C7F-AED3-E5B45C1AC7DF}" srcOrd="0" destOrd="0" presId="urn:microsoft.com/office/officeart/2005/8/layout/hChevron3"/>
    <dgm:cxn modelId="{F7178D57-54C1-4AB7-AB53-05D8A215AE65}" type="presParOf" srcId="{24347371-B412-4C7F-AED3-E5B45C1AC7DF}" destId="{1A3AC258-E9E2-4D32-884B-4F8ED9E090E4}" srcOrd="0" destOrd="0" presId="urn:microsoft.com/office/officeart/2005/8/layout/hChevron3"/>
    <dgm:cxn modelId="{98B4B7A1-EA05-4564-96B8-EFE837AC09E2}" type="presParOf" srcId="{24347371-B412-4C7F-AED3-E5B45C1AC7DF}" destId="{D7336D7F-5E16-4569-9E9D-F217ECABAB05}" srcOrd="1" destOrd="0" presId="urn:microsoft.com/office/officeart/2005/8/layout/hChevron3"/>
    <dgm:cxn modelId="{B74DA073-5769-4D91-A276-6E2E907FCAED}" type="presParOf" srcId="{24347371-B412-4C7F-AED3-E5B45C1AC7DF}" destId="{7EA828E1-0E87-4F14-991C-76B5D3AF6043}" srcOrd="2" destOrd="0" presId="urn:microsoft.com/office/officeart/2005/8/layout/hChevron3"/>
    <dgm:cxn modelId="{FEB75288-E737-4642-997B-1634D3F2550F}" type="presParOf" srcId="{24347371-B412-4C7F-AED3-E5B45C1AC7DF}" destId="{0A132077-9F3C-40DE-9BB9-8A453D859967}" srcOrd="3" destOrd="0" presId="urn:microsoft.com/office/officeart/2005/8/layout/hChevron3"/>
    <dgm:cxn modelId="{931F2CC0-6A9C-4642-9EF4-8D4805508F01}" type="presParOf" srcId="{24347371-B412-4C7F-AED3-E5B45C1AC7DF}" destId="{F6C52EA0-F1E2-441A-88AC-E4CD1E1B99F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5C4537-F3F4-4EA7-92D6-D789270B445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42F0384-0740-412B-A1D6-D5BF4D862DCD}">
      <dgm:prSet phldrT="[Text]" custT="1"/>
      <dgm:spPr>
        <a:noFill/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IE" sz="1800" b="1" dirty="0">
              <a:solidFill>
                <a:schemeClr val="accent1">
                  <a:lumMod val="60000"/>
                  <a:lumOff val="40000"/>
                </a:schemeClr>
              </a:solidFill>
            </a:rPr>
            <a:t>Background/Rationale</a:t>
          </a:r>
        </a:p>
        <a:p>
          <a:r>
            <a:rPr lang="en-IE" sz="1800" b="1" dirty="0">
              <a:solidFill>
                <a:schemeClr val="accent1">
                  <a:lumMod val="60000"/>
                  <a:lumOff val="40000"/>
                </a:schemeClr>
              </a:solidFill>
            </a:rPr>
            <a:t>Aim &amp; Objectives</a:t>
          </a:r>
        </a:p>
        <a:p>
          <a:r>
            <a:rPr lang="en-GB" sz="1800" b="1" dirty="0">
              <a:solidFill>
                <a:schemeClr val="accent1">
                  <a:lumMod val="60000"/>
                  <a:lumOff val="40000"/>
                </a:schemeClr>
              </a:solidFill>
            </a:rPr>
            <a:t>Progress beyond State of the Art</a:t>
          </a:r>
          <a:endParaRPr lang="en-IE" sz="1800" b="1" dirty="0">
            <a:solidFill>
              <a:schemeClr val="accent1">
                <a:lumMod val="60000"/>
                <a:lumOff val="40000"/>
              </a:schemeClr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endParaRPr lang="en-IE" sz="1800" b="1" dirty="0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59F7D4EB-EF19-4AC3-A9FB-E604A9A880BA}" type="parTrans" cxnId="{A689CE96-82B9-4A3B-AAC5-845D5D032DB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IE" sz="1800" b="0">
            <a:solidFill>
              <a:schemeClr val="bg1"/>
            </a:solidFill>
          </a:endParaRPr>
        </a:p>
      </dgm:t>
    </dgm:pt>
    <dgm:pt modelId="{C439D1C2-9FD0-4E68-B858-D1C217CBE77B}" type="sibTrans" cxnId="{A689CE96-82B9-4A3B-AAC5-845D5D032DB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IE" sz="1800" b="0">
            <a:solidFill>
              <a:schemeClr val="bg1"/>
            </a:solidFill>
          </a:endParaRPr>
        </a:p>
      </dgm:t>
    </dgm:pt>
    <dgm:pt modelId="{56EE9F23-7009-4145-A9F3-A8191C0D86A3}">
      <dgm:prSet phldrT="[Text]" custT="1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it-IT" sz="1800" b="1" dirty="0">
              <a:solidFill>
                <a:schemeClr val="accent1">
                  <a:lumMod val="75000"/>
                </a:schemeClr>
              </a:solidFill>
            </a:rPr>
            <a:t>Research activities</a:t>
          </a:r>
          <a:endParaRPr lang="en-IE" sz="1800" b="1" dirty="0">
            <a:solidFill>
              <a:schemeClr val="accent1">
                <a:lumMod val="75000"/>
              </a:schemeClr>
            </a:solidFill>
          </a:endParaRPr>
        </a:p>
        <a:p>
          <a:r>
            <a:rPr lang="it-IT" sz="1800" b="1" dirty="0">
              <a:solidFill>
                <a:schemeClr val="accent1">
                  <a:lumMod val="75000"/>
                </a:schemeClr>
              </a:solidFill>
            </a:rPr>
            <a:t>Methods</a:t>
          </a:r>
          <a:endParaRPr lang="en-IE" sz="1800" b="1" dirty="0">
            <a:solidFill>
              <a:schemeClr val="accent1">
                <a:lumMod val="75000"/>
              </a:schemeClr>
            </a:solidFill>
          </a:endParaRPr>
        </a:p>
        <a:p>
          <a:r>
            <a:rPr lang="en-GB" sz="1800" b="1" dirty="0">
              <a:solidFill>
                <a:schemeClr val="accent1">
                  <a:lumMod val="75000"/>
                </a:schemeClr>
              </a:solidFill>
            </a:rPr>
            <a:t>Actors/Partners</a:t>
          </a:r>
          <a:endParaRPr lang="en-IE" sz="1800" b="1" dirty="0">
            <a:solidFill>
              <a:schemeClr val="accent1">
                <a:lumMod val="75000"/>
              </a:schemeClr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endParaRPr lang="en-IE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A45CC7BC-404F-42A1-A4F1-7197047F6D67}" type="parTrans" cxnId="{5B8CDFD1-0309-4B41-B98D-1D8C0345C4C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IE" sz="1800" b="0">
            <a:solidFill>
              <a:schemeClr val="bg1"/>
            </a:solidFill>
          </a:endParaRPr>
        </a:p>
      </dgm:t>
    </dgm:pt>
    <dgm:pt modelId="{F2188F4C-4B93-4283-8A9F-4B7EF6905EB6}" type="sibTrans" cxnId="{5B8CDFD1-0309-4B41-B98D-1D8C0345C4C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IE" sz="1800" b="0">
            <a:solidFill>
              <a:schemeClr val="bg1"/>
            </a:solidFill>
          </a:endParaRPr>
        </a:p>
      </dgm:t>
    </dgm:pt>
    <dgm:pt modelId="{96B14DDC-4248-479C-B31B-2F10D200F725}">
      <dgm:prSet phldrT="[Text]" custT="1"/>
      <dgm:spPr>
        <a:noFill/>
        <a:ln>
          <a:solidFill>
            <a:srgbClr val="002060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IE" sz="1800" b="1" dirty="0">
              <a:solidFill>
                <a:srgbClr val="002060"/>
              </a:solidFill>
            </a:rPr>
            <a:t>Outcomes and their relevance</a:t>
          </a:r>
        </a:p>
        <a:p>
          <a:r>
            <a:rPr lang="en-IE" sz="1800" b="1" dirty="0">
              <a:solidFill>
                <a:srgbClr val="002060"/>
              </a:solidFill>
            </a:rPr>
            <a:t>Stakeholder benefit</a:t>
          </a:r>
        </a:p>
        <a:p>
          <a:r>
            <a:rPr lang="en-GB" sz="1800" b="1" dirty="0">
              <a:solidFill>
                <a:srgbClr val="002060"/>
              </a:solidFill>
            </a:rPr>
            <a:t>Measuring Impact</a:t>
          </a:r>
          <a:endParaRPr lang="en-IE" sz="1800" b="1" dirty="0">
            <a:solidFill>
              <a:srgbClr val="002060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endParaRPr lang="en-IE" sz="1800" b="1" dirty="0">
            <a:solidFill>
              <a:srgbClr val="002060"/>
            </a:solidFill>
          </a:endParaRPr>
        </a:p>
      </dgm:t>
    </dgm:pt>
    <dgm:pt modelId="{1BFD270C-D5D8-48B7-B5B2-682AD754D253}" type="parTrans" cxnId="{DB2C7C56-66DD-4582-86F9-C2A6CF7E77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IE" sz="1800" b="0">
            <a:solidFill>
              <a:schemeClr val="bg1"/>
            </a:solidFill>
          </a:endParaRPr>
        </a:p>
      </dgm:t>
    </dgm:pt>
    <dgm:pt modelId="{F8768C3D-17F4-4236-B0CF-7F79387AFC80}" type="sibTrans" cxnId="{DB2C7C56-66DD-4582-86F9-C2A6CF7E77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IE" sz="1800" b="0">
            <a:solidFill>
              <a:schemeClr val="bg1"/>
            </a:solidFill>
          </a:endParaRPr>
        </a:p>
      </dgm:t>
    </dgm:pt>
    <dgm:pt modelId="{24347371-B412-4C7F-AED3-E5B45C1AC7DF}" type="pres">
      <dgm:prSet presAssocID="{E55C4537-F3F4-4EA7-92D6-D789270B4457}" presName="Name0" presStyleCnt="0">
        <dgm:presLayoutVars>
          <dgm:dir/>
          <dgm:resizeHandles val="exact"/>
        </dgm:presLayoutVars>
      </dgm:prSet>
      <dgm:spPr/>
    </dgm:pt>
    <dgm:pt modelId="{1A3AC258-E9E2-4D32-884B-4F8ED9E090E4}" type="pres">
      <dgm:prSet presAssocID="{A42F0384-0740-412B-A1D6-D5BF4D862DCD}" presName="parTxOnly" presStyleLbl="node1" presStyleIdx="0" presStyleCnt="3">
        <dgm:presLayoutVars>
          <dgm:bulletEnabled val="1"/>
        </dgm:presLayoutVars>
      </dgm:prSet>
      <dgm:spPr/>
    </dgm:pt>
    <dgm:pt modelId="{D7336D7F-5E16-4569-9E9D-F217ECABAB05}" type="pres">
      <dgm:prSet presAssocID="{C439D1C2-9FD0-4E68-B858-D1C217CBE77B}" presName="parSpace" presStyleCnt="0"/>
      <dgm:spPr/>
    </dgm:pt>
    <dgm:pt modelId="{7EA828E1-0E87-4F14-991C-76B5D3AF6043}" type="pres">
      <dgm:prSet presAssocID="{56EE9F23-7009-4145-A9F3-A8191C0D86A3}" presName="parTxOnly" presStyleLbl="node1" presStyleIdx="1" presStyleCnt="3">
        <dgm:presLayoutVars>
          <dgm:bulletEnabled val="1"/>
        </dgm:presLayoutVars>
      </dgm:prSet>
      <dgm:spPr/>
    </dgm:pt>
    <dgm:pt modelId="{0A132077-9F3C-40DE-9BB9-8A453D859967}" type="pres">
      <dgm:prSet presAssocID="{F2188F4C-4B93-4283-8A9F-4B7EF6905EB6}" presName="parSpace" presStyleCnt="0"/>
      <dgm:spPr/>
    </dgm:pt>
    <dgm:pt modelId="{F6C52EA0-F1E2-441A-88AC-E4CD1E1B99F2}" type="pres">
      <dgm:prSet presAssocID="{96B14DDC-4248-479C-B31B-2F10D200F725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DB2C7C56-66DD-4582-86F9-C2A6CF7E77DC}" srcId="{E55C4537-F3F4-4EA7-92D6-D789270B4457}" destId="{96B14DDC-4248-479C-B31B-2F10D200F725}" srcOrd="2" destOrd="0" parTransId="{1BFD270C-D5D8-48B7-B5B2-682AD754D253}" sibTransId="{F8768C3D-17F4-4236-B0CF-7F79387AFC80}"/>
    <dgm:cxn modelId="{B0C1FC85-BE79-44E9-9EA7-B48387168217}" type="presOf" srcId="{56EE9F23-7009-4145-A9F3-A8191C0D86A3}" destId="{7EA828E1-0E87-4F14-991C-76B5D3AF6043}" srcOrd="0" destOrd="0" presId="urn:microsoft.com/office/officeart/2005/8/layout/hChevron3"/>
    <dgm:cxn modelId="{A689CE96-82B9-4A3B-AAC5-845D5D032DB1}" srcId="{E55C4537-F3F4-4EA7-92D6-D789270B4457}" destId="{A42F0384-0740-412B-A1D6-D5BF4D862DCD}" srcOrd="0" destOrd="0" parTransId="{59F7D4EB-EF19-4AC3-A9FB-E604A9A880BA}" sibTransId="{C439D1C2-9FD0-4E68-B858-D1C217CBE77B}"/>
    <dgm:cxn modelId="{3AC646B9-72F1-45D8-B76B-16EB384FE0B1}" type="presOf" srcId="{A42F0384-0740-412B-A1D6-D5BF4D862DCD}" destId="{1A3AC258-E9E2-4D32-884B-4F8ED9E090E4}" srcOrd="0" destOrd="0" presId="urn:microsoft.com/office/officeart/2005/8/layout/hChevron3"/>
    <dgm:cxn modelId="{5B8CDFD1-0309-4B41-B98D-1D8C0345C4C1}" srcId="{E55C4537-F3F4-4EA7-92D6-D789270B4457}" destId="{56EE9F23-7009-4145-A9F3-A8191C0D86A3}" srcOrd="1" destOrd="0" parTransId="{A45CC7BC-404F-42A1-A4F1-7197047F6D67}" sibTransId="{F2188F4C-4B93-4283-8A9F-4B7EF6905EB6}"/>
    <dgm:cxn modelId="{FBFC31DA-2C41-4DAB-B8F8-42F439DC413D}" type="presOf" srcId="{96B14DDC-4248-479C-B31B-2F10D200F725}" destId="{F6C52EA0-F1E2-441A-88AC-E4CD1E1B99F2}" srcOrd="0" destOrd="0" presId="urn:microsoft.com/office/officeart/2005/8/layout/hChevron3"/>
    <dgm:cxn modelId="{A618CDF6-E60B-40C0-8B8D-47815A6509B4}" type="presOf" srcId="{E55C4537-F3F4-4EA7-92D6-D789270B4457}" destId="{24347371-B412-4C7F-AED3-E5B45C1AC7DF}" srcOrd="0" destOrd="0" presId="urn:microsoft.com/office/officeart/2005/8/layout/hChevron3"/>
    <dgm:cxn modelId="{F7178D57-54C1-4AB7-AB53-05D8A215AE65}" type="presParOf" srcId="{24347371-B412-4C7F-AED3-E5B45C1AC7DF}" destId="{1A3AC258-E9E2-4D32-884B-4F8ED9E090E4}" srcOrd="0" destOrd="0" presId="urn:microsoft.com/office/officeart/2005/8/layout/hChevron3"/>
    <dgm:cxn modelId="{98B4B7A1-EA05-4564-96B8-EFE837AC09E2}" type="presParOf" srcId="{24347371-B412-4C7F-AED3-E5B45C1AC7DF}" destId="{D7336D7F-5E16-4569-9E9D-F217ECABAB05}" srcOrd="1" destOrd="0" presId="urn:microsoft.com/office/officeart/2005/8/layout/hChevron3"/>
    <dgm:cxn modelId="{B74DA073-5769-4D91-A276-6E2E907FCAED}" type="presParOf" srcId="{24347371-B412-4C7F-AED3-E5B45C1AC7DF}" destId="{7EA828E1-0E87-4F14-991C-76B5D3AF6043}" srcOrd="2" destOrd="0" presId="urn:microsoft.com/office/officeart/2005/8/layout/hChevron3"/>
    <dgm:cxn modelId="{FEB75288-E737-4642-997B-1634D3F2550F}" type="presParOf" srcId="{24347371-B412-4C7F-AED3-E5B45C1AC7DF}" destId="{0A132077-9F3C-40DE-9BB9-8A453D859967}" srcOrd="3" destOrd="0" presId="urn:microsoft.com/office/officeart/2005/8/layout/hChevron3"/>
    <dgm:cxn modelId="{931F2CC0-6A9C-4642-9EF4-8D4805508F01}" type="presParOf" srcId="{24347371-B412-4C7F-AED3-E5B45C1AC7DF}" destId="{F6C52EA0-F1E2-441A-88AC-E4CD1E1B99F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9922EB-C0D3-483D-94AA-ECC5143108F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7BA470D-E640-45B7-B80E-2EEA686FEEF9}">
      <dgm:prSet phldrT="[Text]" custT="1"/>
      <dgm:spPr>
        <a:solidFill>
          <a:srgbClr val="009644"/>
        </a:solidFill>
        <a:ln>
          <a:noFill/>
        </a:ln>
      </dgm:spPr>
      <dgm:t>
        <a:bodyPr/>
        <a:lstStyle/>
        <a:p>
          <a:r>
            <a:rPr lang="en-GB" sz="3600" dirty="0"/>
            <a:t>Do</a:t>
          </a:r>
          <a:endParaRPr lang="en-IE" sz="3600" dirty="0"/>
        </a:p>
      </dgm:t>
    </dgm:pt>
    <dgm:pt modelId="{F097D4F7-E129-4258-BA02-8C18F931ACD4}" type="parTrans" cxnId="{88D0E907-1F8A-44D5-AF56-F42727E2ED49}">
      <dgm:prSet/>
      <dgm:spPr/>
      <dgm:t>
        <a:bodyPr/>
        <a:lstStyle/>
        <a:p>
          <a:endParaRPr lang="en-IE"/>
        </a:p>
      </dgm:t>
    </dgm:pt>
    <dgm:pt modelId="{6698D0BD-E5BE-4202-859E-BFC30A53CB7A}" type="sibTrans" cxnId="{88D0E907-1F8A-44D5-AF56-F42727E2ED49}">
      <dgm:prSet/>
      <dgm:spPr/>
      <dgm:t>
        <a:bodyPr/>
        <a:lstStyle/>
        <a:p>
          <a:endParaRPr lang="en-IE"/>
        </a:p>
      </dgm:t>
    </dgm:pt>
    <dgm:pt modelId="{3C12D739-C916-4A4E-BF07-94906EC4BB54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Respect page limits &amp; formatting rules</a:t>
          </a:r>
          <a:endParaRPr lang="en-IE" dirty="0"/>
        </a:p>
      </dgm:t>
    </dgm:pt>
    <dgm:pt modelId="{4FCC4181-5FBD-42B5-8B90-1AD98F415226}" type="parTrans" cxnId="{AB97B3B7-36C4-482C-8DD1-781BA99D9AC4}">
      <dgm:prSet/>
      <dgm:spPr/>
      <dgm:t>
        <a:bodyPr/>
        <a:lstStyle/>
        <a:p>
          <a:endParaRPr lang="en-IE"/>
        </a:p>
      </dgm:t>
    </dgm:pt>
    <dgm:pt modelId="{A64A5275-CD36-48D7-85C2-B6418AF59A86}" type="sibTrans" cxnId="{AB97B3B7-36C4-482C-8DD1-781BA99D9AC4}">
      <dgm:prSet/>
      <dgm:spPr/>
      <dgm:t>
        <a:bodyPr/>
        <a:lstStyle/>
        <a:p>
          <a:endParaRPr lang="en-IE"/>
        </a:p>
      </dgm:t>
    </dgm:pt>
    <dgm:pt modelId="{592357A6-ADBE-4A41-87D9-A9F207C6B5C9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Make it easy to remember</a:t>
          </a:r>
          <a:endParaRPr lang="en-IE" dirty="0"/>
        </a:p>
      </dgm:t>
    </dgm:pt>
    <dgm:pt modelId="{B9729112-AB32-4133-A963-DAB873CA1CD0}" type="parTrans" cxnId="{E85CD527-BF55-4765-BECC-06E4B7883CB8}">
      <dgm:prSet/>
      <dgm:spPr/>
      <dgm:t>
        <a:bodyPr/>
        <a:lstStyle/>
        <a:p>
          <a:endParaRPr lang="en-IE"/>
        </a:p>
      </dgm:t>
    </dgm:pt>
    <dgm:pt modelId="{EE489A83-DCAA-4AF2-90AB-E3D4FAD6E178}" type="sibTrans" cxnId="{E85CD527-BF55-4765-BECC-06E4B7883CB8}">
      <dgm:prSet/>
      <dgm:spPr/>
      <dgm:t>
        <a:bodyPr/>
        <a:lstStyle/>
        <a:p>
          <a:endParaRPr lang="en-IE"/>
        </a:p>
      </dgm:t>
    </dgm:pt>
    <dgm:pt modelId="{DEDB9A08-FC06-422B-8A09-58FCB2D2C1D8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GB" sz="3600" dirty="0"/>
            <a:t>Don’t</a:t>
          </a:r>
          <a:endParaRPr lang="en-IE" sz="3600" dirty="0"/>
        </a:p>
      </dgm:t>
    </dgm:pt>
    <dgm:pt modelId="{BFF6DDE5-40FC-4B6F-90E9-3D08E427192C}" type="parTrans" cxnId="{F1224CDF-16EC-4094-89FE-4B7ED4D5DF61}">
      <dgm:prSet/>
      <dgm:spPr/>
      <dgm:t>
        <a:bodyPr/>
        <a:lstStyle/>
        <a:p>
          <a:endParaRPr lang="en-IE"/>
        </a:p>
      </dgm:t>
    </dgm:pt>
    <dgm:pt modelId="{0F94703D-3D74-46C8-9F4F-64C4FC3DD87D}" type="sibTrans" cxnId="{F1224CDF-16EC-4094-89FE-4B7ED4D5DF61}">
      <dgm:prSet/>
      <dgm:spPr/>
      <dgm:t>
        <a:bodyPr/>
        <a:lstStyle/>
        <a:p>
          <a:endParaRPr lang="en-IE"/>
        </a:p>
      </dgm:t>
    </dgm:pt>
    <dgm:pt modelId="{86C3190F-5E82-4ACE-89F7-5679FCAB422F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Use abbreviations, acronyms, jargon</a:t>
          </a:r>
          <a:endParaRPr lang="en-IE" dirty="0"/>
        </a:p>
      </dgm:t>
    </dgm:pt>
    <dgm:pt modelId="{86F04834-0C12-4D8F-8DE5-3789F65CDB34}" type="parTrans" cxnId="{319BEDE1-135C-4F28-9175-DE008C1213F9}">
      <dgm:prSet/>
      <dgm:spPr/>
      <dgm:t>
        <a:bodyPr/>
        <a:lstStyle/>
        <a:p>
          <a:endParaRPr lang="en-IE"/>
        </a:p>
      </dgm:t>
    </dgm:pt>
    <dgm:pt modelId="{E067E2A6-041C-403B-8AC1-C9E2D44AD69B}" type="sibTrans" cxnId="{319BEDE1-135C-4F28-9175-DE008C1213F9}">
      <dgm:prSet/>
      <dgm:spPr/>
      <dgm:t>
        <a:bodyPr/>
        <a:lstStyle/>
        <a:p>
          <a:endParaRPr lang="en-IE"/>
        </a:p>
      </dgm:t>
    </dgm:pt>
    <dgm:pt modelId="{31967A57-714C-41B8-8154-ADA9CB5F679D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General references to policies</a:t>
          </a:r>
          <a:endParaRPr lang="en-IE" dirty="0"/>
        </a:p>
      </dgm:t>
    </dgm:pt>
    <dgm:pt modelId="{4D4E86D2-3BE7-4196-8144-93F85FE1E09F}" type="parTrans" cxnId="{9781071B-5C7C-4653-AB9F-25EA4A2908EF}">
      <dgm:prSet/>
      <dgm:spPr/>
      <dgm:t>
        <a:bodyPr/>
        <a:lstStyle/>
        <a:p>
          <a:endParaRPr lang="en-IE"/>
        </a:p>
      </dgm:t>
    </dgm:pt>
    <dgm:pt modelId="{65EB1B46-E398-42BC-9616-446115FB6C65}" type="sibTrans" cxnId="{9781071B-5C7C-4653-AB9F-25EA4A2908EF}">
      <dgm:prSet/>
      <dgm:spPr/>
      <dgm:t>
        <a:bodyPr/>
        <a:lstStyle/>
        <a:p>
          <a:endParaRPr lang="en-IE"/>
        </a:p>
      </dgm:t>
    </dgm:pt>
    <dgm:pt modelId="{C83B4758-C92B-46FF-95C0-A7AA769F6630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Be specific, but keep it simple and clear</a:t>
          </a:r>
          <a:endParaRPr lang="en-IE" dirty="0"/>
        </a:p>
      </dgm:t>
    </dgm:pt>
    <dgm:pt modelId="{6D82E354-4B08-4F28-A50E-87FDA6949897}" type="parTrans" cxnId="{DB3CB0F9-E43F-4CB2-A6F5-0E129D32BFC6}">
      <dgm:prSet/>
      <dgm:spPr/>
      <dgm:t>
        <a:bodyPr/>
        <a:lstStyle/>
        <a:p>
          <a:endParaRPr lang="en-IE"/>
        </a:p>
      </dgm:t>
    </dgm:pt>
    <dgm:pt modelId="{200F27D1-B565-4027-8838-C6BAC7C70CD7}" type="sibTrans" cxnId="{DB3CB0F9-E43F-4CB2-A6F5-0E129D32BFC6}">
      <dgm:prSet/>
      <dgm:spPr/>
      <dgm:t>
        <a:bodyPr/>
        <a:lstStyle/>
        <a:p>
          <a:endParaRPr lang="en-IE"/>
        </a:p>
      </dgm:t>
    </dgm:pt>
    <dgm:pt modelId="{41875634-1960-436E-B61F-CBF261AB710B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Answer the questions</a:t>
          </a:r>
          <a:endParaRPr lang="en-IE" dirty="0"/>
        </a:p>
      </dgm:t>
    </dgm:pt>
    <dgm:pt modelId="{20EB7105-4599-4145-B2D3-0224B4329942}" type="parTrans" cxnId="{03BD5812-730A-4EA2-A666-6E00667EAC34}">
      <dgm:prSet/>
      <dgm:spPr/>
      <dgm:t>
        <a:bodyPr/>
        <a:lstStyle/>
        <a:p>
          <a:endParaRPr lang="en-IE"/>
        </a:p>
      </dgm:t>
    </dgm:pt>
    <dgm:pt modelId="{4AEBA41B-558C-4EAC-A8EA-95E8B9E816F1}" type="sibTrans" cxnId="{03BD5812-730A-4EA2-A666-6E00667EAC34}">
      <dgm:prSet/>
      <dgm:spPr/>
      <dgm:t>
        <a:bodyPr/>
        <a:lstStyle/>
        <a:p>
          <a:endParaRPr lang="en-IE"/>
        </a:p>
      </dgm:t>
    </dgm:pt>
    <dgm:pt modelId="{37A37859-B0F8-4529-80A6-5EA1B887B911}">
      <dgm:prSet phldrT="[Text]"/>
      <dgm:spPr>
        <a:noFill/>
        <a:ln>
          <a:noFill/>
        </a:ln>
      </dgm:spPr>
      <dgm:t>
        <a:bodyPr/>
        <a:lstStyle/>
        <a:p>
          <a:endParaRPr lang="en-IE" dirty="0"/>
        </a:p>
      </dgm:t>
    </dgm:pt>
    <dgm:pt modelId="{911BF7A7-A427-420F-9D33-9E0F16C24E5C}" type="parTrans" cxnId="{155EDE06-BF4D-464E-84A8-03CB53927992}">
      <dgm:prSet/>
      <dgm:spPr/>
      <dgm:t>
        <a:bodyPr/>
        <a:lstStyle/>
        <a:p>
          <a:endParaRPr lang="en-IE"/>
        </a:p>
      </dgm:t>
    </dgm:pt>
    <dgm:pt modelId="{89966AA5-E956-47C8-AF9D-6E4F1A37F6AB}" type="sibTrans" cxnId="{155EDE06-BF4D-464E-84A8-03CB53927992}">
      <dgm:prSet/>
      <dgm:spPr/>
      <dgm:t>
        <a:bodyPr/>
        <a:lstStyle/>
        <a:p>
          <a:endParaRPr lang="en-IE"/>
        </a:p>
      </dgm:t>
    </dgm:pt>
    <dgm:pt modelId="{5D08A319-761B-46BD-A4F7-24BFAEB7E24E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Keep guidelines handy &amp; refer to relevant policies</a:t>
          </a:r>
          <a:endParaRPr lang="en-IE" dirty="0"/>
        </a:p>
      </dgm:t>
    </dgm:pt>
    <dgm:pt modelId="{7D8103DD-0272-466B-A2DD-713261E8A07B}" type="parTrans" cxnId="{60850189-6B21-4232-BD31-BA94B4E62060}">
      <dgm:prSet/>
      <dgm:spPr/>
      <dgm:t>
        <a:bodyPr/>
        <a:lstStyle/>
        <a:p>
          <a:endParaRPr lang="en-IE"/>
        </a:p>
      </dgm:t>
    </dgm:pt>
    <dgm:pt modelId="{7BF2585C-E5EC-4B37-9408-15C0EC8488B3}" type="sibTrans" cxnId="{60850189-6B21-4232-BD31-BA94B4E62060}">
      <dgm:prSet/>
      <dgm:spPr/>
      <dgm:t>
        <a:bodyPr/>
        <a:lstStyle/>
        <a:p>
          <a:endParaRPr lang="en-IE"/>
        </a:p>
      </dgm:t>
    </dgm:pt>
    <dgm:pt modelId="{30D8D960-23CA-4ED2-BDC0-34744F0C331F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Concentrate on a specific section (i.e. science) </a:t>
          </a:r>
          <a:r>
            <a:rPr lang="en-GB" dirty="0">
              <a:sym typeface="Wingdings" panose="05000000000000000000" pitchFamily="2" charset="2"/>
            </a:rPr>
            <a:t> every section counts</a:t>
          </a:r>
          <a:endParaRPr lang="en-IE" dirty="0"/>
        </a:p>
      </dgm:t>
    </dgm:pt>
    <dgm:pt modelId="{096751B4-0ECB-4745-AE66-F5FCEA563E30}" type="parTrans" cxnId="{92D0FA80-B99C-4FAC-AAA5-A414817773B4}">
      <dgm:prSet/>
      <dgm:spPr/>
      <dgm:t>
        <a:bodyPr/>
        <a:lstStyle/>
        <a:p>
          <a:endParaRPr lang="en-IE"/>
        </a:p>
      </dgm:t>
    </dgm:pt>
    <dgm:pt modelId="{1617F398-127C-4B93-AA83-2310C9EC902C}" type="sibTrans" cxnId="{92D0FA80-B99C-4FAC-AAA5-A414817773B4}">
      <dgm:prSet/>
      <dgm:spPr/>
      <dgm:t>
        <a:bodyPr/>
        <a:lstStyle/>
        <a:p>
          <a:endParaRPr lang="en-IE"/>
        </a:p>
      </dgm:t>
    </dgm:pt>
    <dgm:pt modelId="{AC7CE91D-CFDE-4C08-AB38-79BBE3B4A560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Make assumptions or take info for granted</a:t>
          </a:r>
          <a:endParaRPr lang="en-IE" dirty="0"/>
        </a:p>
      </dgm:t>
    </dgm:pt>
    <dgm:pt modelId="{B0C93CF6-087D-485E-AAE7-63D69CF0758C}" type="parTrans" cxnId="{73519BC9-DD19-4895-96AD-73DB60A5A3FA}">
      <dgm:prSet/>
      <dgm:spPr/>
      <dgm:t>
        <a:bodyPr/>
        <a:lstStyle/>
        <a:p>
          <a:endParaRPr lang="en-IE"/>
        </a:p>
      </dgm:t>
    </dgm:pt>
    <dgm:pt modelId="{277F1178-14C2-4B99-9D22-C27546236B30}" type="sibTrans" cxnId="{73519BC9-DD19-4895-96AD-73DB60A5A3FA}">
      <dgm:prSet/>
      <dgm:spPr/>
      <dgm:t>
        <a:bodyPr/>
        <a:lstStyle/>
        <a:p>
          <a:endParaRPr lang="en-IE"/>
        </a:p>
      </dgm:t>
    </dgm:pt>
    <dgm:pt modelId="{A2F6BD86-7058-404B-B125-92FE6B645CC5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Use diagrams and chart</a:t>
          </a:r>
          <a:endParaRPr lang="en-IE" dirty="0"/>
        </a:p>
      </dgm:t>
    </dgm:pt>
    <dgm:pt modelId="{E6838A14-B1D0-42CB-9D19-1BBA3F8C0E94}" type="parTrans" cxnId="{DDE328A4-F901-446F-B8A6-F67E387C251C}">
      <dgm:prSet/>
      <dgm:spPr/>
      <dgm:t>
        <a:bodyPr/>
        <a:lstStyle/>
        <a:p>
          <a:endParaRPr lang="en-IE"/>
        </a:p>
      </dgm:t>
    </dgm:pt>
    <dgm:pt modelId="{A12A699E-13C1-4B1C-856D-00483F92A13E}" type="sibTrans" cxnId="{DDE328A4-F901-446F-B8A6-F67E387C251C}">
      <dgm:prSet/>
      <dgm:spPr/>
      <dgm:t>
        <a:bodyPr/>
        <a:lstStyle/>
        <a:p>
          <a:endParaRPr lang="en-IE"/>
        </a:p>
      </dgm:t>
    </dgm:pt>
    <dgm:pt modelId="{C3E36BDD-8FDA-4E5D-B891-3D3D6534B6C9}">
      <dgm:prSet phldrT="[Text]"/>
      <dgm:spPr>
        <a:noFill/>
        <a:ln>
          <a:noFill/>
        </a:ln>
      </dgm:spPr>
      <dgm:t>
        <a:bodyPr/>
        <a:lstStyle/>
        <a:p>
          <a:r>
            <a:rPr lang="en-GB" dirty="0"/>
            <a:t>Use academic English (you are not writing a paper!)</a:t>
          </a:r>
          <a:endParaRPr lang="en-IE" dirty="0"/>
        </a:p>
      </dgm:t>
    </dgm:pt>
    <dgm:pt modelId="{EE87FDD5-D7C3-4086-8705-AD78724EAB56}" type="parTrans" cxnId="{523ED9B1-0EA3-4CAC-A7AC-1663417B14AD}">
      <dgm:prSet/>
      <dgm:spPr/>
      <dgm:t>
        <a:bodyPr/>
        <a:lstStyle/>
        <a:p>
          <a:endParaRPr lang="en-IE"/>
        </a:p>
      </dgm:t>
    </dgm:pt>
    <dgm:pt modelId="{51095FA1-46AB-45F2-AB1A-14D60CE1623F}" type="sibTrans" cxnId="{523ED9B1-0EA3-4CAC-A7AC-1663417B14AD}">
      <dgm:prSet/>
      <dgm:spPr/>
      <dgm:t>
        <a:bodyPr/>
        <a:lstStyle/>
        <a:p>
          <a:endParaRPr lang="en-IE"/>
        </a:p>
      </dgm:t>
    </dgm:pt>
    <dgm:pt modelId="{9AF97F70-9D2B-49FA-A9EE-040A17BA3920}" type="pres">
      <dgm:prSet presAssocID="{859922EB-C0D3-483D-94AA-ECC5143108F3}" presName="Name0" presStyleCnt="0">
        <dgm:presLayoutVars>
          <dgm:dir/>
          <dgm:animLvl val="lvl"/>
          <dgm:resizeHandles val="exact"/>
        </dgm:presLayoutVars>
      </dgm:prSet>
      <dgm:spPr/>
    </dgm:pt>
    <dgm:pt modelId="{AB2225B6-A711-49EF-BF54-2ED078287D6B}" type="pres">
      <dgm:prSet presAssocID="{27BA470D-E640-45B7-B80E-2EEA686FEEF9}" presName="composite" presStyleCnt="0"/>
      <dgm:spPr/>
    </dgm:pt>
    <dgm:pt modelId="{1B42FE9C-B481-42B7-9FB8-7A7D1B198570}" type="pres">
      <dgm:prSet presAssocID="{27BA470D-E640-45B7-B80E-2EEA686FEEF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4B930ED-E00F-4FD5-9DDA-105312BE7743}" type="pres">
      <dgm:prSet presAssocID="{27BA470D-E640-45B7-B80E-2EEA686FEEF9}" presName="desTx" presStyleLbl="alignAccFollowNode1" presStyleIdx="0" presStyleCnt="2">
        <dgm:presLayoutVars>
          <dgm:bulletEnabled val="1"/>
        </dgm:presLayoutVars>
      </dgm:prSet>
      <dgm:spPr/>
    </dgm:pt>
    <dgm:pt modelId="{D7167D48-9C33-41C3-A314-8A41304ECE85}" type="pres">
      <dgm:prSet presAssocID="{6698D0BD-E5BE-4202-859E-BFC30A53CB7A}" presName="space" presStyleCnt="0"/>
      <dgm:spPr/>
    </dgm:pt>
    <dgm:pt modelId="{EE29A71F-B376-45E8-8089-31248D2B7DEF}" type="pres">
      <dgm:prSet presAssocID="{DEDB9A08-FC06-422B-8A09-58FCB2D2C1D8}" presName="composite" presStyleCnt="0"/>
      <dgm:spPr/>
    </dgm:pt>
    <dgm:pt modelId="{F5090491-ECD2-4FEB-9CE4-A69784C556F3}" type="pres">
      <dgm:prSet presAssocID="{DEDB9A08-FC06-422B-8A09-58FCB2D2C1D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FB3934D-7D4C-47D4-BCD8-BDADF6BC4403}" type="pres">
      <dgm:prSet presAssocID="{DEDB9A08-FC06-422B-8A09-58FCB2D2C1D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55EDE06-BF4D-464E-84A8-03CB53927992}" srcId="{27BA470D-E640-45B7-B80E-2EEA686FEEF9}" destId="{37A37859-B0F8-4529-80A6-5EA1B887B911}" srcOrd="6" destOrd="0" parTransId="{911BF7A7-A427-420F-9D33-9E0F16C24E5C}" sibTransId="{89966AA5-E956-47C8-AF9D-6E4F1A37F6AB}"/>
    <dgm:cxn modelId="{88D0E907-1F8A-44D5-AF56-F42727E2ED49}" srcId="{859922EB-C0D3-483D-94AA-ECC5143108F3}" destId="{27BA470D-E640-45B7-B80E-2EEA686FEEF9}" srcOrd="0" destOrd="0" parTransId="{F097D4F7-E129-4258-BA02-8C18F931ACD4}" sibTransId="{6698D0BD-E5BE-4202-859E-BFC30A53CB7A}"/>
    <dgm:cxn modelId="{3401790A-6C65-4D10-8138-5ED9C0443537}" type="presOf" srcId="{30D8D960-23CA-4ED2-BDC0-34744F0C331F}" destId="{AFB3934D-7D4C-47D4-BCD8-BDADF6BC4403}" srcOrd="0" destOrd="3" presId="urn:microsoft.com/office/officeart/2005/8/layout/hList1"/>
    <dgm:cxn modelId="{03BD5812-730A-4EA2-A666-6E00667EAC34}" srcId="{27BA470D-E640-45B7-B80E-2EEA686FEEF9}" destId="{41875634-1960-436E-B61F-CBF261AB710B}" srcOrd="3" destOrd="0" parTransId="{20EB7105-4599-4145-B2D3-0224B4329942}" sibTransId="{4AEBA41B-558C-4EAC-A8EA-95E8B9E816F1}"/>
    <dgm:cxn modelId="{9781071B-5C7C-4653-AB9F-25EA4A2908EF}" srcId="{DEDB9A08-FC06-422B-8A09-58FCB2D2C1D8}" destId="{31967A57-714C-41B8-8154-ADA9CB5F679D}" srcOrd="1" destOrd="0" parTransId="{4D4E86D2-3BE7-4196-8144-93F85FE1E09F}" sibTransId="{65EB1B46-E398-42BC-9616-446115FB6C65}"/>
    <dgm:cxn modelId="{E85CD527-BF55-4765-BECC-06E4B7883CB8}" srcId="{27BA470D-E640-45B7-B80E-2EEA686FEEF9}" destId="{592357A6-ADBE-4A41-87D9-A9F207C6B5C9}" srcOrd="4" destOrd="0" parTransId="{B9729112-AB32-4133-A963-DAB873CA1CD0}" sibTransId="{EE489A83-DCAA-4AF2-90AB-E3D4FAD6E178}"/>
    <dgm:cxn modelId="{873E3F3A-1BCD-4C7D-82DA-5832C861804A}" type="presOf" srcId="{DEDB9A08-FC06-422B-8A09-58FCB2D2C1D8}" destId="{F5090491-ECD2-4FEB-9CE4-A69784C556F3}" srcOrd="0" destOrd="0" presId="urn:microsoft.com/office/officeart/2005/8/layout/hList1"/>
    <dgm:cxn modelId="{C4F12B68-FB15-43D8-B6F8-ABAF362E56FD}" type="presOf" srcId="{A2F6BD86-7058-404B-B125-92FE6B645CC5}" destId="{B4B930ED-E00F-4FD5-9DDA-105312BE7743}" srcOrd="0" destOrd="5" presId="urn:microsoft.com/office/officeart/2005/8/layout/hList1"/>
    <dgm:cxn modelId="{31783169-2CB9-4875-A7A3-01290BC7FB99}" type="presOf" srcId="{859922EB-C0D3-483D-94AA-ECC5143108F3}" destId="{9AF97F70-9D2B-49FA-A9EE-040A17BA3920}" srcOrd="0" destOrd="0" presId="urn:microsoft.com/office/officeart/2005/8/layout/hList1"/>
    <dgm:cxn modelId="{315A564A-9A8A-4439-A547-88187B0460E7}" type="presOf" srcId="{3C12D739-C916-4A4E-BF07-94906EC4BB54}" destId="{B4B930ED-E00F-4FD5-9DDA-105312BE7743}" srcOrd="0" destOrd="0" presId="urn:microsoft.com/office/officeart/2005/8/layout/hList1"/>
    <dgm:cxn modelId="{01BF004E-9A66-4F58-85BA-2A3EB4F09D1B}" type="presOf" srcId="{27BA470D-E640-45B7-B80E-2EEA686FEEF9}" destId="{1B42FE9C-B481-42B7-9FB8-7A7D1B198570}" srcOrd="0" destOrd="0" presId="urn:microsoft.com/office/officeart/2005/8/layout/hList1"/>
    <dgm:cxn modelId="{92BA2F76-0D47-480A-BEDA-3CFCC2E9E66F}" type="presOf" srcId="{C83B4758-C92B-46FF-95C0-A7AA769F6630}" destId="{B4B930ED-E00F-4FD5-9DDA-105312BE7743}" srcOrd="0" destOrd="2" presId="urn:microsoft.com/office/officeart/2005/8/layout/hList1"/>
    <dgm:cxn modelId="{92D0FA80-B99C-4FAC-AAA5-A414817773B4}" srcId="{DEDB9A08-FC06-422B-8A09-58FCB2D2C1D8}" destId="{30D8D960-23CA-4ED2-BDC0-34744F0C331F}" srcOrd="3" destOrd="0" parTransId="{096751B4-0ECB-4745-AE66-F5FCEA563E30}" sibTransId="{1617F398-127C-4B93-AA83-2310C9EC902C}"/>
    <dgm:cxn modelId="{A9FA5983-852C-4D93-91BB-36FAE5573337}" type="presOf" srcId="{37A37859-B0F8-4529-80A6-5EA1B887B911}" destId="{B4B930ED-E00F-4FD5-9DDA-105312BE7743}" srcOrd="0" destOrd="6" presId="urn:microsoft.com/office/officeart/2005/8/layout/hList1"/>
    <dgm:cxn modelId="{60850189-6B21-4232-BD31-BA94B4E62060}" srcId="{27BA470D-E640-45B7-B80E-2EEA686FEEF9}" destId="{5D08A319-761B-46BD-A4F7-24BFAEB7E24E}" srcOrd="1" destOrd="0" parTransId="{7D8103DD-0272-466B-A2DD-713261E8A07B}" sibTransId="{7BF2585C-E5EC-4B37-9408-15C0EC8488B3}"/>
    <dgm:cxn modelId="{E598F195-93BD-4E58-9AEA-8CE3D1FD53B6}" type="presOf" srcId="{592357A6-ADBE-4A41-87D9-A9F207C6B5C9}" destId="{B4B930ED-E00F-4FD5-9DDA-105312BE7743}" srcOrd="0" destOrd="4" presId="urn:microsoft.com/office/officeart/2005/8/layout/hList1"/>
    <dgm:cxn modelId="{4AD1749E-8D5B-49AE-AD75-E59658E03789}" type="presOf" srcId="{AC7CE91D-CFDE-4C08-AB38-79BBE3B4A560}" destId="{AFB3934D-7D4C-47D4-BCD8-BDADF6BC4403}" srcOrd="0" destOrd="4" presId="urn:microsoft.com/office/officeart/2005/8/layout/hList1"/>
    <dgm:cxn modelId="{DDE328A4-F901-446F-B8A6-F67E387C251C}" srcId="{27BA470D-E640-45B7-B80E-2EEA686FEEF9}" destId="{A2F6BD86-7058-404B-B125-92FE6B645CC5}" srcOrd="5" destOrd="0" parTransId="{E6838A14-B1D0-42CB-9D19-1BBA3F8C0E94}" sibTransId="{A12A699E-13C1-4B1C-856D-00483F92A13E}"/>
    <dgm:cxn modelId="{862AD7A9-0DAD-4803-A9BE-AC42DA066DBD}" type="presOf" srcId="{5D08A319-761B-46BD-A4F7-24BFAEB7E24E}" destId="{B4B930ED-E00F-4FD5-9DDA-105312BE7743}" srcOrd="0" destOrd="1" presId="urn:microsoft.com/office/officeart/2005/8/layout/hList1"/>
    <dgm:cxn modelId="{523ED9B1-0EA3-4CAC-A7AC-1663417B14AD}" srcId="{DEDB9A08-FC06-422B-8A09-58FCB2D2C1D8}" destId="{C3E36BDD-8FDA-4E5D-B891-3D3D6534B6C9}" srcOrd="2" destOrd="0" parTransId="{EE87FDD5-D7C3-4086-8705-AD78724EAB56}" sibTransId="{51095FA1-46AB-45F2-AB1A-14D60CE1623F}"/>
    <dgm:cxn modelId="{CB2BFEB2-BDC5-4BE3-B354-24F8023072B7}" type="presOf" srcId="{C3E36BDD-8FDA-4E5D-B891-3D3D6534B6C9}" destId="{AFB3934D-7D4C-47D4-BCD8-BDADF6BC4403}" srcOrd="0" destOrd="2" presId="urn:microsoft.com/office/officeart/2005/8/layout/hList1"/>
    <dgm:cxn modelId="{FA1623B6-65DA-4B3F-97FE-2F9EE8D8AAA1}" type="presOf" srcId="{31967A57-714C-41B8-8154-ADA9CB5F679D}" destId="{AFB3934D-7D4C-47D4-BCD8-BDADF6BC4403}" srcOrd="0" destOrd="1" presId="urn:microsoft.com/office/officeart/2005/8/layout/hList1"/>
    <dgm:cxn modelId="{AB97B3B7-36C4-482C-8DD1-781BA99D9AC4}" srcId="{27BA470D-E640-45B7-B80E-2EEA686FEEF9}" destId="{3C12D739-C916-4A4E-BF07-94906EC4BB54}" srcOrd="0" destOrd="0" parTransId="{4FCC4181-5FBD-42B5-8B90-1AD98F415226}" sibTransId="{A64A5275-CD36-48D7-85C2-B6418AF59A86}"/>
    <dgm:cxn modelId="{81AC0CB8-F652-4D5D-8DAC-E447B86054B3}" type="presOf" srcId="{86C3190F-5E82-4ACE-89F7-5679FCAB422F}" destId="{AFB3934D-7D4C-47D4-BCD8-BDADF6BC4403}" srcOrd="0" destOrd="0" presId="urn:microsoft.com/office/officeart/2005/8/layout/hList1"/>
    <dgm:cxn modelId="{73519BC9-DD19-4895-96AD-73DB60A5A3FA}" srcId="{DEDB9A08-FC06-422B-8A09-58FCB2D2C1D8}" destId="{AC7CE91D-CFDE-4C08-AB38-79BBE3B4A560}" srcOrd="4" destOrd="0" parTransId="{B0C93CF6-087D-485E-AAE7-63D69CF0758C}" sibTransId="{277F1178-14C2-4B99-9D22-C27546236B30}"/>
    <dgm:cxn modelId="{F1224CDF-16EC-4094-89FE-4B7ED4D5DF61}" srcId="{859922EB-C0D3-483D-94AA-ECC5143108F3}" destId="{DEDB9A08-FC06-422B-8A09-58FCB2D2C1D8}" srcOrd="1" destOrd="0" parTransId="{BFF6DDE5-40FC-4B6F-90E9-3D08E427192C}" sibTransId="{0F94703D-3D74-46C8-9F4F-64C4FC3DD87D}"/>
    <dgm:cxn modelId="{319BEDE1-135C-4F28-9175-DE008C1213F9}" srcId="{DEDB9A08-FC06-422B-8A09-58FCB2D2C1D8}" destId="{86C3190F-5E82-4ACE-89F7-5679FCAB422F}" srcOrd="0" destOrd="0" parTransId="{86F04834-0C12-4D8F-8DE5-3789F65CDB34}" sibTransId="{E067E2A6-041C-403B-8AC1-C9E2D44AD69B}"/>
    <dgm:cxn modelId="{BFFA99EE-92A1-43D4-BB8D-031C673AD9F6}" type="presOf" srcId="{41875634-1960-436E-B61F-CBF261AB710B}" destId="{B4B930ED-E00F-4FD5-9DDA-105312BE7743}" srcOrd="0" destOrd="3" presId="urn:microsoft.com/office/officeart/2005/8/layout/hList1"/>
    <dgm:cxn modelId="{DB3CB0F9-E43F-4CB2-A6F5-0E129D32BFC6}" srcId="{27BA470D-E640-45B7-B80E-2EEA686FEEF9}" destId="{C83B4758-C92B-46FF-95C0-A7AA769F6630}" srcOrd="2" destOrd="0" parTransId="{6D82E354-4B08-4F28-A50E-87FDA6949897}" sibTransId="{200F27D1-B565-4027-8838-C6BAC7C70CD7}"/>
    <dgm:cxn modelId="{6273E34C-8B81-4DCE-86C4-64762E469FC4}" type="presParOf" srcId="{9AF97F70-9D2B-49FA-A9EE-040A17BA3920}" destId="{AB2225B6-A711-49EF-BF54-2ED078287D6B}" srcOrd="0" destOrd="0" presId="urn:microsoft.com/office/officeart/2005/8/layout/hList1"/>
    <dgm:cxn modelId="{3E496643-0D66-4D07-B002-7BB08DD5B08B}" type="presParOf" srcId="{AB2225B6-A711-49EF-BF54-2ED078287D6B}" destId="{1B42FE9C-B481-42B7-9FB8-7A7D1B198570}" srcOrd="0" destOrd="0" presId="urn:microsoft.com/office/officeart/2005/8/layout/hList1"/>
    <dgm:cxn modelId="{3DDB38F5-FBFC-453B-B6DE-26AB38691685}" type="presParOf" srcId="{AB2225B6-A711-49EF-BF54-2ED078287D6B}" destId="{B4B930ED-E00F-4FD5-9DDA-105312BE7743}" srcOrd="1" destOrd="0" presId="urn:microsoft.com/office/officeart/2005/8/layout/hList1"/>
    <dgm:cxn modelId="{74244522-BE83-40FE-86B6-E7FE2C9243A9}" type="presParOf" srcId="{9AF97F70-9D2B-49FA-A9EE-040A17BA3920}" destId="{D7167D48-9C33-41C3-A314-8A41304ECE85}" srcOrd="1" destOrd="0" presId="urn:microsoft.com/office/officeart/2005/8/layout/hList1"/>
    <dgm:cxn modelId="{B4A8B85D-2954-4E63-84EE-1C97568F500F}" type="presParOf" srcId="{9AF97F70-9D2B-49FA-A9EE-040A17BA3920}" destId="{EE29A71F-B376-45E8-8089-31248D2B7DEF}" srcOrd="2" destOrd="0" presId="urn:microsoft.com/office/officeart/2005/8/layout/hList1"/>
    <dgm:cxn modelId="{072872A0-4C6D-4073-9A37-0F6026B0550F}" type="presParOf" srcId="{EE29A71F-B376-45E8-8089-31248D2B7DEF}" destId="{F5090491-ECD2-4FEB-9CE4-A69784C556F3}" srcOrd="0" destOrd="0" presId="urn:microsoft.com/office/officeart/2005/8/layout/hList1"/>
    <dgm:cxn modelId="{1D655D5A-25C6-4439-A8BB-EEC643F02AEC}" type="presParOf" srcId="{EE29A71F-B376-45E8-8089-31248D2B7DEF}" destId="{AFB3934D-7D4C-47D4-BCD8-BDADF6BC44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9922EB-C0D3-483D-94AA-ECC5143108F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7BA470D-E640-45B7-B80E-2EEA686FEEF9}">
      <dgm:prSet phldrT="[Text]" custT="1"/>
      <dgm:spPr>
        <a:solidFill>
          <a:srgbClr val="009644"/>
        </a:solidFill>
        <a:ln>
          <a:noFill/>
        </a:ln>
      </dgm:spPr>
      <dgm:t>
        <a:bodyPr/>
        <a:lstStyle/>
        <a:p>
          <a:r>
            <a:rPr lang="en-GB" sz="3600" dirty="0"/>
            <a:t>Do</a:t>
          </a:r>
          <a:endParaRPr lang="en-IE" sz="3600" dirty="0"/>
        </a:p>
      </dgm:t>
    </dgm:pt>
    <dgm:pt modelId="{F097D4F7-E129-4258-BA02-8C18F931ACD4}" type="parTrans" cxnId="{88D0E907-1F8A-44D5-AF56-F42727E2ED49}">
      <dgm:prSet/>
      <dgm:spPr/>
      <dgm:t>
        <a:bodyPr/>
        <a:lstStyle/>
        <a:p>
          <a:endParaRPr lang="en-IE"/>
        </a:p>
      </dgm:t>
    </dgm:pt>
    <dgm:pt modelId="{6698D0BD-E5BE-4202-859E-BFC30A53CB7A}" type="sibTrans" cxnId="{88D0E907-1F8A-44D5-AF56-F42727E2ED49}">
      <dgm:prSet/>
      <dgm:spPr/>
      <dgm:t>
        <a:bodyPr/>
        <a:lstStyle/>
        <a:p>
          <a:endParaRPr lang="en-IE"/>
        </a:p>
      </dgm:t>
    </dgm:pt>
    <dgm:pt modelId="{3C12D739-C916-4A4E-BF07-94906EC4BB54}">
      <dgm:prSet phldrT="[Text]" custT="1"/>
      <dgm:spPr>
        <a:noFill/>
        <a:ln>
          <a:noFill/>
        </a:ln>
      </dgm:spPr>
      <dgm:t>
        <a:bodyPr/>
        <a:lstStyle/>
        <a:p>
          <a:r>
            <a:rPr lang="en-GB" sz="2400" dirty="0"/>
            <a:t>Plan ahead</a:t>
          </a:r>
          <a:endParaRPr lang="en-IE" sz="2400" dirty="0"/>
        </a:p>
      </dgm:t>
    </dgm:pt>
    <dgm:pt modelId="{4FCC4181-5FBD-42B5-8B90-1AD98F415226}" type="parTrans" cxnId="{AB97B3B7-36C4-482C-8DD1-781BA99D9AC4}">
      <dgm:prSet/>
      <dgm:spPr/>
      <dgm:t>
        <a:bodyPr/>
        <a:lstStyle/>
        <a:p>
          <a:endParaRPr lang="en-IE"/>
        </a:p>
      </dgm:t>
    </dgm:pt>
    <dgm:pt modelId="{A64A5275-CD36-48D7-85C2-B6418AF59A86}" type="sibTrans" cxnId="{AB97B3B7-36C4-482C-8DD1-781BA99D9AC4}">
      <dgm:prSet/>
      <dgm:spPr/>
      <dgm:t>
        <a:bodyPr/>
        <a:lstStyle/>
        <a:p>
          <a:endParaRPr lang="en-IE"/>
        </a:p>
      </dgm:t>
    </dgm:pt>
    <dgm:pt modelId="{DEDB9A08-FC06-422B-8A09-58FCB2D2C1D8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GB" sz="3600" dirty="0"/>
            <a:t>Don’t</a:t>
          </a:r>
          <a:endParaRPr lang="en-IE" sz="3600" dirty="0"/>
        </a:p>
      </dgm:t>
    </dgm:pt>
    <dgm:pt modelId="{BFF6DDE5-40FC-4B6F-90E9-3D08E427192C}" type="parTrans" cxnId="{F1224CDF-16EC-4094-89FE-4B7ED4D5DF61}">
      <dgm:prSet/>
      <dgm:spPr/>
      <dgm:t>
        <a:bodyPr/>
        <a:lstStyle/>
        <a:p>
          <a:endParaRPr lang="en-IE"/>
        </a:p>
      </dgm:t>
    </dgm:pt>
    <dgm:pt modelId="{0F94703D-3D74-46C8-9F4F-64C4FC3DD87D}" type="sibTrans" cxnId="{F1224CDF-16EC-4094-89FE-4B7ED4D5DF61}">
      <dgm:prSet/>
      <dgm:spPr/>
      <dgm:t>
        <a:bodyPr/>
        <a:lstStyle/>
        <a:p>
          <a:endParaRPr lang="en-IE"/>
        </a:p>
      </dgm:t>
    </dgm:pt>
    <dgm:pt modelId="{86C3190F-5E82-4ACE-89F7-5679FCAB422F}">
      <dgm:prSet phldrT="[Text]" custT="1"/>
      <dgm:spPr>
        <a:noFill/>
        <a:ln>
          <a:noFill/>
        </a:ln>
      </dgm:spPr>
      <dgm:t>
        <a:bodyPr/>
        <a:lstStyle/>
        <a:p>
          <a:r>
            <a:rPr lang="en-GB" sz="2400" dirty="0"/>
            <a:t>Leave it to the last minute</a:t>
          </a:r>
          <a:endParaRPr lang="en-IE" sz="2400" dirty="0"/>
        </a:p>
      </dgm:t>
    </dgm:pt>
    <dgm:pt modelId="{86F04834-0C12-4D8F-8DE5-3789F65CDB34}" type="parTrans" cxnId="{319BEDE1-135C-4F28-9175-DE008C1213F9}">
      <dgm:prSet/>
      <dgm:spPr/>
      <dgm:t>
        <a:bodyPr/>
        <a:lstStyle/>
        <a:p>
          <a:endParaRPr lang="en-IE"/>
        </a:p>
      </dgm:t>
    </dgm:pt>
    <dgm:pt modelId="{E067E2A6-041C-403B-8AC1-C9E2D44AD69B}" type="sibTrans" cxnId="{319BEDE1-135C-4F28-9175-DE008C1213F9}">
      <dgm:prSet/>
      <dgm:spPr/>
      <dgm:t>
        <a:bodyPr/>
        <a:lstStyle/>
        <a:p>
          <a:endParaRPr lang="en-IE"/>
        </a:p>
      </dgm:t>
    </dgm:pt>
    <dgm:pt modelId="{31967A57-714C-41B8-8154-ADA9CB5F679D}">
      <dgm:prSet phldrT="[Text]" custT="1"/>
      <dgm:spPr>
        <a:noFill/>
        <a:ln>
          <a:noFill/>
        </a:ln>
      </dgm:spPr>
      <dgm:t>
        <a:bodyPr/>
        <a:lstStyle/>
        <a:p>
          <a:r>
            <a:rPr lang="en-GB" sz="2400" dirty="0"/>
            <a:t>Start writing immediately</a:t>
          </a:r>
          <a:endParaRPr lang="en-IE" sz="2400" dirty="0"/>
        </a:p>
      </dgm:t>
    </dgm:pt>
    <dgm:pt modelId="{4D4E86D2-3BE7-4196-8144-93F85FE1E09F}" type="parTrans" cxnId="{9781071B-5C7C-4653-AB9F-25EA4A2908EF}">
      <dgm:prSet/>
      <dgm:spPr/>
      <dgm:t>
        <a:bodyPr/>
        <a:lstStyle/>
        <a:p>
          <a:endParaRPr lang="en-IE"/>
        </a:p>
      </dgm:t>
    </dgm:pt>
    <dgm:pt modelId="{65EB1B46-E398-42BC-9616-446115FB6C65}" type="sibTrans" cxnId="{9781071B-5C7C-4653-AB9F-25EA4A2908EF}">
      <dgm:prSet/>
      <dgm:spPr/>
      <dgm:t>
        <a:bodyPr/>
        <a:lstStyle/>
        <a:p>
          <a:endParaRPr lang="en-IE"/>
        </a:p>
      </dgm:t>
    </dgm:pt>
    <dgm:pt modelId="{37A37859-B0F8-4529-80A6-5EA1B887B911}">
      <dgm:prSet phldrT="[Text]" custT="1"/>
      <dgm:spPr>
        <a:noFill/>
        <a:ln>
          <a:noFill/>
        </a:ln>
      </dgm:spPr>
      <dgm:t>
        <a:bodyPr/>
        <a:lstStyle/>
        <a:p>
          <a:r>
            <a:rPr lang="en-GB" sz="2400" dirty="0"/>
            <a:t>CV development (in some cases)</a:t>
          </a:r>
          <a:endParaRPr lang="en-IE" sz="2400" dirty="0"/>
        </a:p>
      </dgm:t>
    </dgm:pt>
    <dgm:pt modelId="{911BF7A7-A427-420F-9D33-9E0F16C24E5C}" type="parTrans" cxnId="{155EDE06-BF4D-464E-84A8-03CB53927992}">
      <dgm:prSet/>
      <dgm:spPr/>
      <dgm:t>
        <a:bodyPr/>
        <a:lstStyle/>
        <a:p>
          <a:endParaRPr lang="en-IE"/>
        </a:p>
      </dgm:t>
    </dgm:pt>
    <dgm:pt modelId="{89966AA5-E956-47C8-AF9D-6E4F1A37F6AB}" type="sibTrans" cxnId="{155EDE06-BF4D-464E-84A8-03CB53927992}">
      <dgm:prSet/>
      <dgm:spPr/>
      <dgm:t>
        <a:bodyPr/>
        <a:lstStyle/>
        <a:p>
          <a:endParaRPr lang="en-IE"/>
        </a:p>
      </dgm:t>
    </dgm:pt>
    <dgm:pt modelId="{63A84D7C-020B-409A-9C36-A0CD8B49442B}">
      <dgm:prSet phldrT="[Text]" custT="1"/>
      <dgm:spPr>
        <a:noFill/>
        <a:ln>
          <a:noFill/>
        </a:ln>
      </dgm:spPr>
      <dgm:t>
        <a:bodyPr/>
        <a:lstStyle/>
        <a:p>
          <a:r>
            <a:rPr lang="en-GB" sz="2400" dirty="0"/>
            <a:t>Identify funding pipelines</a:t>
          </a:r>
          <a:endParaRPr lang="en-IE" sz="2400" dirty="0"/>
        </a:p>
      </dgm:t>
    </dgm:pt>
    <dgm:pt modelId="{06686BA3-0FD1-49C7-BB30-EA0E81153F4F}" type="parTrans" cxnId="{F074874E-8148-4DF8-8F48-623D242E3630}">
      <dgm:prSet/>
      <dgm:spPr/>
      <dgm:t>
        <a:bodyPr/>
        <a:lstStyle/>
        <a:p>
          <a:endParaRPr lang="it-IT"/>
        </a:p>
      </dgm:t>
    </dgm:pt>
    <dgm:pt modelId="{AC01BAD4-2276-478D-9783-9A162F2A2D47}" type="sibTrans" cxnId="{F074874E-8148-4DF8-8F48-623D242E3630}">
      <dgm:prSet/>
      <dgm:spPr/>
      <dgm:t>
        <a:bodyPr/>
        <a:lstStyle/>
        <a:p>
          <a:endParaRPr lang="it-IT"/>
        </a:p>
      </dgm:t>
    </dgm:pt>
    <dgm:pt modelId="{DC2A17A3-7E45-4896-9056-1B4FB8710BDE}">
      <dgm:prSet phldrT="[Text]" custT="1"/>
      <dgm:spPr>
        <a:noFill/>
        <a:ln>
          <a:noFill/>
        </a:ln>
      </dgm:spPr>
      <dgm:t>
        <a:bodyPr/>
        <a:lstStyle/>
        <a:p>
          <a:r>
            <a:rPr lang="en-GB" sz="2400" dirty="0"/>
            <a:t>Take the time to understand the funder and the call</a:t>
          </a:r>
          <a:endParaRPr lang="en-IE" sz="2400" dirty="0"/>
        </a:p>
      </dgm:t>
    </dgm:pt>
    <dgm:pt modelId="{31E1268A-FBB7-4F57-8593-B7B12C4CBE58}" type="parTrans" cxnId="{D869474B-BBFB-4CEC-AF3D-A75A10F8AB42}">
      <dgm:prSet/>
      <dgm:spPr/>
      <dgm:t>
        <a:bodyPr/>
        <a:lstStyle/>
        <a:p>
          <a:endParaRPr lang="it-IT"/>
        </a:p>
      </dgm:t>
    </dgm:pt>
    <dgm:pt modelId="{E8D9A2C6-2336-493C-ADAC-EFBE5EE06F4F}" type="sibTrans" cxnId="{D869474B-BBFB-4CEC-AF3D-A75A10F8AB42}">
      <dgm:prSet/>
      <dgm:spPr/>
      <dgm:t>
        <a:bodyPr/>
        <a:lstStyle/>
        <a:p>
          <a:endParaRPr lang="it-IT"/>
        </a:p>
      </dgm:t>
    </dgm:pt>
    <dgm:pt modelId="{9AF97F70-9D2B-49FA-A9EE-040A17BA3920}" type="pres">
      <dgm:prSet presAssocID="{859922EB-C0D3-483D-94AA-ECC5143108F3}" presName="Name0" presStyleCnt="0">
        <dgm:presLayoutVars>
          <dgm:dir/>
          <dgm:animLvl val="lvl"/>
          <dgm:resizeHandles val="exact"/>
        </dgm:presLayoutVars>
      </dgm:prSet>
      <dgm:spPr/>
    </dgm:pt>
    <dgm:pt modelId="{AB2225B6-A711-49EF-BF54-2ED078287D6B}" type="pres">
      <dgm:prSet presAssocID="{27BA470D-E640-45B7-B80E-2EEA686FEEF9}" presName="composite" presStyleCnt="0"/>
      <dgm:spPr/>
    </dgm:pt>
    <dgm:pt modelId="{1B42FE9C-B481-42B7-9FB8-7A7D1B198570}" type="pres">
      <dgm:prSet presAssocID="{27BA470D-E640-45B7-B80E-2EEA686FEEF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4B930ED-E00F-4FD5-9DDA-105312BE7743}" type="pres">
      <dgm:prSet presAssocID="{27BA470D-E640-45B7-B80E-2EEA686FEEF9}" presName="desTx" presStyleLbl="alignAccFollowNode1" presStyleIdx="0" presStyleCnt="2">
        <dgm:presLayoutVars>
          <dgm:bulletEnabled val="1"/>
        </dgm:presLayoutVars>
      </dgm:prSet>
      <dgm:spPr/>
    </dgm:pt>
    <dgm:pt modelId="{D7167D48-9C33-41C3-A314-8A41304ECE85}" type="pres">
      <dgm:prSet presAssocID="{6698D0BD-E5BE-4202-859E-BFC30A53CB7A}" presName="space" presStyleCnt="0"/>
      <dgm:spPr/>
    </dgm:pt>
    <dgm:pt modelId="{EE29A71F-B376-45E8-8089-31248D2B7DEF}" type="pres">
      <dgm:prSet presAssocID="{DEDB9A08-FC06-422B-8A09-58FCB2D2C1D8}" presName="composite" presStyleCnt="0"/>
      <dgm:spPr/>
    </dgm:pt>
    <dgm:pt modelId="{F5090491-ECD2-4FEB-9CE4-A69784C556F3}" type="pres">
      <dgm:prSet presAssocID="{DEDB9A08-FC06-422B-8A09-58FCB2D2C1D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FB3934D-7D4C-47D4-BCD8-BDADF6BC4403}" type="pres">
      <dgm:prSet presAssocID="{DEDB9A08-FC06-422B-8A09-58FCB2D2C1D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55EDE06-BF4D-464E-84A8-03CB53927992}" srcId="{27BA470D-E640-45B7-B80E-2EEA686FEEF9}" destId="{37A37859-B0F8-4529-80A6-5EA1B887B911}" srcOrd="1" destOrd="0" parTransId="{911BF7A7-A427-420F-9D33-9E0F16C24E5C}" sibTransId="{89966AA5-E956-47C8-AF9D-6E4F1A37F6AB}"/>
    <dgm:cxn modelId="{88D0E907-1F8A-44D5-AF56-F42727E2ED49}" srcId="{859922EB-C0D3-483D-94AA-ECC5143108F3}" destId="{27BA470D-E640-45B7-B80E-2EEA686FEEF9}" srcOrd="0" destOrd="0" parTransId="{F097D4F7-E129-4258-BA02-8C18F931ACD4}" sibTransId="{6698D0BD-E5BE-4202-859E-BFC30A53CB7A}"/>
    <dgm:cxn modelId="{9781071B-5C7C-4653-AB9F-25EA4A2908EF}" srcId="{DEDB9A08-FC06-422B-8A09-58FCB2D2C1D8}" destId="{31967A57-714C-41B8-8154-ADA9CB5F679D}" srcOrd="1" destOrd="0" parTransId="{4D4E86D2-3BE7-4196-8144-93F85FE1E09F}" sibTransId="{65EB1B46-E398-42BC-9616-446115FB6C65}"/>
    <dgm:cxn modelId="{574E2024-60E4-4A2F-A8E7-C8D8B6B79547}" type="presOf" srcId="{DC2A17A3-7E45-4896-9056-1B4FB8710BDE}" destId="{B4B930ED-E00F-4FD5-9DDA-105312BE7743}" srcOrd="0" destOrd="3" presId="urn:microsoft.com/office/officeart/2005/8/layout/hList1"/>
    <dgm:cxn modelId="{873E3F3A-1BCD-4C7D-82DA-5832C861804A}" type="presOf" srcId="{DEDB9A08-FC06-422B-8A09-58FCB2D2C1D8}" destId="{F5090491-ECD2-4FEB-9CE4-A69784C556F3}" srcOrd="0" destOrd="0" presId="urn:microsoft.com/office/officeart/2005/8/layout/hList1"/>
    <dgm:cxn modelId="{31783169-2CB9-4875-A7A3-01290BC7FB99}" type="presOf" srcId="{859922EB-C0D3-483D-94AA-ECC5143108F3}" destId="{9AF97F70-9D2B-49FA-A9EE-040A17BA3920}" srcOrd="0" destOrd="0" presId="urn:microsoft.com/office/officeart/2005/8/layout/hList1"/>
    <dgm:cxn modelId="{315A564A-9A8A-4439-A547-88187B0460E7}" type="presOf" srcId="{3C12D739-C916-4A4E-BF07-94906EC4BB54}" destId="{B4B930ED-E00F-4FD5-9DDA-105312BE7743}" srcOrd="0" destOrd="0" presId="urn:microsoft.com/office/officeart/2005/8/layout/hList1"/>
    <dgm:cxn modelId="{D869474B-BBFB-4CEC-AF3D-A75A10F8AB42}" srcId="{27BA470D-E640-45B7-B80E-2EEA686FEEF9}" destId="{DC2A17A3-7E45-4896-9056-1B4FB8710BDE}" srcOrd="3" destOrd="0" parTransId="{31E1268A-FBB7-4F57-8593-B7B12C4CBE58}" sibTransId="{E8D9A2C6-2336-493C-ADAC-EFBE5EE06F4F}"/>
    <dgm:cxn modelId="{01BF004E-9A66-4F58-85BA-2A3EB4F09D1B}" type="presOf" srcId="{27BA470D-E640-45B7-B80E-2EEA686FEEF9}" destId="{1B42FE9C-B481-42B7-9FB8-7A7D1B198570}" srcOrd="0" destOrd="0" presId="urn:microsoft.com/office/officeart/2005/8/layout/hList1"/>
    <dgm:cxn modelId="{F074874E-8148-4DF8-8F48-623D242E3630}" srcId="{27BA470D-E640-45B7-B80E-2EEA686FEEF9}" destId="{63A84D7C-020B-409A-9C36-A0CD8B49442B}" srcOrd="2" destOrd="0" parTransId="{06686BA3-0FD1-49C7-BB30-EA0E81153F4F}" sibTransId="{AC01BAD4-2276-478D-9783-9A162F2A2D47}"/>
    <dgm:cxn modelId="{A9FA5983-852C-4D93-91BB-36FAE5573337}" type="presOf" srcId="{37A37859-B0F8-4529-80A6-5EA1B887B911}" destId="{B4B930ED-E00F-4FD5-9DDA-105312BE7743}" srcOrd="0" destOrd="1" presId="urn:microsoft.com/office/officeart/2005/8/layout/hList1"/>
    <dgm:cxn modelId="{2C7E19A0-136E-4670-8A50-F891C4DB5773}" type="presOf" srcId="{63A84D7C-020B-409A-9C36-A0CD8B49442B}" destId="{B4B930ED-E00F-4FD5-9DDA-105312BE7743}" srcOrd="0" destOrd="2" presId="urn:microsoft.com/office/officeart/2005/8/layout/hList1"/>
    <dgm:cxn modelId="{FA1623B6-65DA-4B3F-97FE-2F9EE8D8AAA1}" type="presOf" srcId="{31967A57-714C-41B8-8154-ADA9CB5F679D}" destId="{AFB3934D-7D4C-47D4-BCD8-BDADF6BC4403}" srcOrd="0" destOrd="1" presId="urn:microsoft.com/office/officeart/2005/8/layout/hList1"/>
    <dgm:cxn modelId="{AB97B3B7-36C4-482C-8DD1-781BA99D9AC4}" srcId="{27BA470D-E640-45B7-B80E-2EEA686FEEF9}" destId="{3C12D739-C916-4A4E-BF07-94906EC4BB54}" srcOrd="0" destOrd="0" parTransId="{4FCC4181-5FBD-42B5-8B90-1AD98F415226}" sibTransId="{A64A5275-CD36-48D7-85C2-B6418AF59A86}"/>
    <dgm:cxn modelId="{81AC0CB8-F652-4D5D-8DAC-E447B86054B3}" type="presOf" srcId="{86C3190F-5E82-4ACE-89F7-5679FCAB422F}" destId="{AFB3934D-7D4C-47D4-BCD8-BDADF6BC4403}" srcOrd="0" destOrd="0" presId="urn:microsoft.com/office/officeart/2005/8/layout/hList1"/>
    <dgm:cxn modelId="{F1224CDF-16EC-4094-89FE-4B7ED4D5DF61}" srcId="{859922EB-C0D3-483D-94AA-ECC5143108F3}" destId="{DEDB9A08-FC06-422B-8A09-58FCB2D2C1D8}" srcOrd="1" destOrd="0" parTransId="{BFF6DDE5-40FC-4B6F-90E9-3D08E427192C}" sibTransId="{0F94703D-3D74-46C8-9F4F-64C4FC3DD87D}"/>
    <dgm:cxn modelId="{319BEDE1-135C-4F28-9175-DE008C1213F9}" srcId="{DEDB9A08-FC06-422B-8A09-58FCB2D2C1D8}" destId="{86C3190F-5E82-4ACE-89F7-5679FCAB422F}" srcOrd="0" destOrd="0" parTransId="{86F04834-0C12-4D8F-8DE5-3789F65CDB34}" sibTransId="{E067E2A6-041C-403B-8AC1-C9E2D44AD69B}"/>
    <dgm:cxn modelId="{6273E34C-8B81-4DCE-86C4-64762E469FC4}" type="presParOf" srcId="{9AF97F70-9D2B-49FA-A9EE-040A17BA3920}" destId="{AB2225B6-A711-49EF-BF54-2ED078287D6B}" srcOrd="0" destOrd="0" presId="urn:microsoft.com/office/officeart/2005/8/layout/hList1"/>
    <dgm:cxn modelId="{3E496643-0D66-4D07-B002-7BB08DD5B08B}" type="presParOf" srcId="{AB2225B6-A711-49EF-BF54-2ED078287D6B}" destId="{1B42FE9C-B481-42B7-9FB8-7A7D1B198570}" srcOrd="0" destOrd="0" presId="urn:microsoft.com/office/officeart/2005/8/layout/hList1"/>
    <dgm:cxn modelId="{3DDB38F5-FBFC-453B-B6DE-26AB38691685}" type="presParOf" srcId="{AB2225B6-A711-49EF-BF54-2ED078287D6B}" destId="{B4B930ED-E00F-4FD5-9DDA-105312BE7743}" srcOrd="1" destOrd="0" presId="urn:microsoft.com/office/officeart/2005/8/layout/hList1"/>
    <dgm:cxn modelId="{74244522-BE83-40FE-86B6-E7FE2C9243A9}" type="presParOf" srcId="{9AF97F70-9D2B-49FA-A9EE-040A17BA3920}" destId="{D7167D48-9C33-41C3-A314-8A41304ECE85}" srcOrd="1" destOrd="0" presId="urn:microsoft.com/office/officeart/2005/8/layout/hList1"/>
    <dgm:cxn modelId="{B4A8B85D-2954-4E63-84EE-1C97568F500F}" type="presParOf" srcId="{9AF97F70-9D2B-49FA-A9EE-040A17BA3920}" destId="{EE29A71F-B376-45E8-8089-31248D2B7DEF}" srcOrd="2" destOrd="0" presId="urn:microsoft.com/office/officeart/2005/8/layout/hList1"/>
    <dgm:cxn modelId="{072872A0-4C6D-4073-9A37-0F6026B0550F}" type="presParOf" srcId="{EE29A71F-B376-45E8-8089-31248D2B7DEF}" destId="{F5090491-ECD2-4FEB-9CE4-A69784C556F3}" srcOrd="0" destOrd="0" presId="urn:microsoft.com/office/officeart/2005/8/layout/hList1"/>
    <dgm:cxn modelId="{1D655D5A-25C6-4439-A8BB-EEC643F02AEC}" type="presParOf" srcId="{EE29A71F-B376-45E8-8089-31248D2B7DEF}" destId="{AFB3934D-7D4C-47D4-BCD8-BDADF6BC44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2FE9C-B481-42B7-9FB8-7A7D1B198570}">
      <dsp:nvSpPr>
        <dsp:cNvPr id="0" name=""/>
        <dsp:cNvSpPr/>
      </dsp:nvSpPr>
      <dsp:spPr>
        <a:xfrm>
          <a:off x="37" y="248437"/>
          <a:ext cx="3606424" cy="819722"/>
        </a:xfrm>
        <a:prstGeom prst="rect">
          <a:avLst/>
        </a:prstGeom>
        <a:solidFill>
          <a:srgbClr val="00964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Do</a:t>
          </a:r>
          <a:endParaRPr lang="en-IE" sz="3600" kern="1200" dirty="0"/>
        </a:p>
      </dsp:txBody>
      <dsp:txXfrm>
        <a:off x="37" y="248437"/>
        <a:ext cx="3606424" cy="819722"/>
      </dsp:txXfrm>
    </dsp:sp>
    <dsp:sp modelId="{B4B930ED-E00F-4FD5-9DDA-105312BE7743}">
      <dsp:nvSpPr>
        <dsp:cNvPr id="0" name=""/>
        <dsp:cNvSpPr/>
      </dsp:nvSpPr>
      <dsp:spPr>
        <a:xfrm>
          <a:off x="37" y="1068160"/>
          <a:ext cx="3606424" cy="36233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Use funding search platforms (i.e. </a:t>
          </a:r>
          <a:r>
            <a:rPr lang="en-GB" sz="2000" kern="1200" dirty="0">
              <a:hlinkClick xmlns:r="http://schemas.openxmlformats.org/officeDocument/2006/relationships" r:id="rId1"/>
            </a:rPr>
            <a:t>Research Professional</a:t>
          </a:r>
          <a:r>
            <a:rPr lang="en-GB" sz="2000" kern="1200" dirty="0"/>
            <a:t>)</a:t>
          </a:r>
          <a:endParaRPr lang="en-I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Reach out to a Research Officer for advice</a:t>
          </a:r>
          <a:endParaRPr lang="en-I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Check funders’ website</a:t>
          </a:r>
          <a:endParaRPr lang="en-I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Understand funders’ mission and remit</a:t>
          </a:r>
          <a:endParaRPr lang="en-I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Read support documentation (i.e. Call Programme, Guide for Applicants)</a:t>
          </a:r>
          <a:endParaRPr lang="en-I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2000" kern="1200" dirty="0"/>
        </a:p>
      </dsp:txBody>
      <dsp:txXfrm>
        <a:off x="37" y="1068160"/>
        <a:ext cx="3606424" cy="3623399"/>
      </dsp:txXfrm>
    </dsp:sp>
    <dsp:sp modelId="{F5090491-ECD2-4FEB-9CE4-A69784C556F3}">
      <dsp:nvSpPr>
        <dsp:cNvPr id="0" name=""/>
        <dsp:cNvSpPr/>
      </dsp:nvSpPr>
      <dsp:spPr>
        <a:xfrm>
          <a:off x="4111361" y="248437"/>
          <a:ext cx="3606424" cy="819722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Don’t</a:t>
          </a:r>
          <a:endParaRPr lang="en-IE" sz="3600" kern="1200" dirty="0"/>
        </a:p>
      </dsp:txBody>
      <dsp:txXfrm>
        <a:off x="4111361" y="248437"/>
        <a:ext cx="3606424" cy="819722"/>
      </dsp:txXfrm>
    </dsp:sp>
    <dsp:sp modelId="{AFB3934D-7D4C-47D4-BCD8-BDADF6BC4403}">
      <dsp:nvSpPr>
        <dsp:cNvPr id="0" name=""/>
        <dsp:cNvSpPr/>
      </dsp:nvSpPr>
      <dsp:spPr>
        <a:xfrm>
          <a:off x="4111361" y="1068160"/>
          <a:ext cx="3606424" cy="36233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Use same proposal for different funding bodies</a:t>
          </a:r>
          <a:endParaRPr lang="en-I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Overlook relevant policies</a:t>
          </a:r>
          <a:endParaRPr lang="en-I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Underestimate differences between programmes</a:t>
          </a:r>
          <a:endParaRPr lang="en-I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Go in solo mode</a:t>
          </a:r>
          <a:endParaRPr lang="en-IE" sz="2000" kern="1200" dirty="0"/>
        </a:p>
      </dsp:txBody>
      <dsp:txXfrm>
        <a:off x="4111361" y="1068160"/>
        <a:ext cx="3606424" cy="3623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AC258-E9E2-4D32-884B-4F8ED9E090E4}">
      <dsp:nvSpPr>
        <dsp:cNvPr id="0" name=""/>
        <dsp:cNvSpPr/>
      </dsp:nvSpPr>
      <dsp:spPr>
        <a:xfrm>
          <a:off x="5012" y="0"/>
          <a:ext cx="4382728" cy="849087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800" b="1" kern="1200" dirty="0"/>
            <a:t>Excellence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dirty="0"/>
            <a:t>Idea</a:t>
          </a:r>
          <a:endParaRPr lang="en-IE" sz="2400" b="1" kern="1200" dirty="0"/>
        </a:p>
      </dsp:txBody>
      <dsp:txXfrm>
        <a:off x="5012" y="0"/>
        <a:ext cx="4170456" cy="849087"/>
      </dsp:txXfrm>
    </dsp:sp>
    <dsp:sp modelId="{7EA828E1-0E87-4F14-991C-76B5D3AF6043}">
      <dsp:nvSpPr>
        <dsp:cNvPr id="0" name=""/>
        <dsp:cNvSpPr/>
      </dsp:nvSpPr>
      <dsp:spPr>
        <a:xfrm>
          <a:off x="3511194" y="0"/>
          <a:ext cx="4382728" cy="849087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800" b="1" kern="1200" dirty="0"/>
            <a:t>Implementation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dirty="0"/>
            <a:t>Methodology</a:t>
          </a:r>
          <a:endParaRPr lang="en-IE" sz="2400" b="1" kern="1200" dirty="0"/>
        </a:p>
      </dsp:txBody>
      <dsp:txXfrm>
        <a:off x="3935738" y="0"/>
        <a:ext cx="3533641" cy="849087"/>
      </dsp:txXfrm>
    </dsp:sp>
    <dsp:sp modelId="{F6C52EA0-F1E2-441A-88AC-E4CD1E1B99F2}">
      <dsp:nvSpPr>
        <dsp:cNvPr id="0" name=""/>
        <dsp:cNvSpPr/>
      </dsp:nvSpPr>
      <dsp:spPr>
        <a:xfrm>
          <a:off x="7017377" y="0"/>
          <a:ext cx="4382728" cy="849087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800" b="1" kern="1200" dirty="0"/>
            <a:t>Impact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dirty="0"/>
            <a:t>Results</a:t>
          </a:r>
          <a:endParaRPr lang="en-IE" sz="2400" b="1" kern="1200" dirty="0"/>
        </a:p>
      </dsp:txBody>
      <dsp:txXfrm>
        <a:off x="7441921" y="0"/>
        <a:ext cx="3533641" cy="849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AC258-E9E2-4D32-884B-4F8ED9E090E4}">
      <dsp:nvSpPr>
        <dsp:cNvPr id="0" name=""/>
        <dsp:cNvSpPr/>
      </dsp:nvSpPr>
      <dsp:spPr>
        <a:xfrm>
          <a:off x="5012" y="81228"/>
          <a:ext cx="4382728" cy="1753091"/>
        </a:xfrm>
        <a:prstGeom prst="homePlate">
          <a:avLst/>
        </a:prstGeom>
        <a:noFill/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accent1">
                  <a:lumMod val="60000"/>
                  <a:lumOff val="40000"/>
                </a:schemeClr>
              </a:solidFill>
            </a:rPr>
            <a:t>What?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accent1">
                  <a:lumMod val="60000"/>
                  <a:lumOff val="40000"/>
                </a:schemeClr>
              </a:solidFill>
            </a:rPr>
            <a:t>Why?</a:t>
          </a:r>
          <a:endParaRPr lang="en-IE" sz="1800" b="1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5012" y="81228"/>
        <a:ext cx="3944455" cy="1753091"/>
      </dsp:txXfrm>
    </dsp:sp>
    <dsp:sp modelId="{7EA828E1-0E87-4F14-991C-76B5D3AF6043}">
      <dsp:nvSpPr>
        <dsp:cNvPr id="0" name=""/>
        <dsp:cNvSpPr/>
      </dsp:nvSpPr>
      <dsp:spPr>
        <a:xfrm>
          <a:off x="3511194" y="81228"/>
          <a:ext cx="4382728" cy="1753091"/>
        </a:xfrm>
        <a:prstGeom prst="chevron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accent1">
                  <a:lumMod val="75000"/>
                </a:schemeClr>
              </a:solidFill>
            </a:rPr>
            <a:t>Who?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accent1">
                  <a:lumMod val="75000"/>
                </a:schemeClr>
              </a:solidFill>
            </a:rPr>
            <a:t>When?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accent1">
                  <a:lumMod val="75000"/>
                </a:schemeClr>
              </a:solidFill>
            </a:rPr>
            <a:t>How?</a:t>
          </a:r>
          <a:endParaRPr lang="en-IE"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387740" y="81228"/>
        <a:ext cx="2629637" cy="1753091"/>
      </dsp:txXfrm>
    </dsp:sp>
    <dsp:sp modelId="{F6C52EA0-F1E2-441A-88AC-E4CD1E1B99F2}">
      <dsp:nvSpPr>
        <dsp:cNvPr id="0" name=""/>
        <dsp:cNvSpPr/>
      </dsp:nvSpPr>
      <dsp:spPr>
        <a:xfrm>
          <a:off x="7017377" y="81228"/>
          <a:ext cx="4382728" cy="1753091"/>
        </a:xfrm>
        <a:prstGeom prst="chevron">
          <a:avLst/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1800" b="1" kern="1200" dirty="0">
              <a:solidFill>
                <a:srgbClr val="002060"/>
              </a:solidFill>
            </a:rPr>
            <a:t>What?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buNone/>
          </a:pPr>
          <a:r>
            <a:rPr lang="en-IE" sz="1800" b="1" kern="1200" dirty="0">
              <a:solidFill>
                <a:srgbClr val="002060"/>
              </a:solidFill>
            </a:rPr>
            <a:t>Who?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buNone/>
          </a:pPr>
          <a:r>
            <a:rPr lang="en-IE" sz="1800" b="1" kern="1200" dirty="0">
              <a:solidFill>
                <a:srgbClr val="002060"/>
              </a:solidFill>
            </a:rPr>
            <a:t>How?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buNone/>
          </a:pPr>
          <a:r>
            <a:rPr lang="en-IE" sz="1800" b="1" kern="1200" dirty="0">
              <a:solidFill>
                <a:srgbClr val="002060"/>
              </a:solidFill>
            </a:rPr>
            <a:t>Why?</a:t>
          </a:r>
        </a:p>
      </dsp:txBody>
      <dsp:txXfrm>
        <a:off x="7893923" y="81228"/>
        <a:ext cx="2629637" cy="1753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AC258-E9E2-4D32-884B-4F8ED9E090E4}">
      <dsp:nvSpPr>
        <dsp:cNvPr id="0" name=""/>
        <dsp:cNvSpPr/>
      </dsp:nvSpPr>
      <dsp:spPr>
        <a:xfrm>
          <a:off x="5012" y="81228"/>
          <a:ext cx="4382728" cy="1753091"/>
        </a:xfrm>
        <a:prstGeom prst="homePlate">
          <a:avLst/>
        </a:prstGeom>
        <a:noFill/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1800" b="1" kern="1200" dirty="0">
              <a:solidFill>
                <a:schemeClr val="accent1">
                  <a:lumMod val="60000"/>
                  <a:lumOff val="40000"/>
                </a:schemeClr>
              </a:solidFill>
            </a:rPr>
            <a:t>Background/Rationale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buNone/>
          </a:pPr>
          <a:r>
            <a:rPr lang="en-IE" sz="1800" b="1" kern="1200" dirty="0">
              <a:solidFill>
                <a:schemeClr val="accent1">
                  <a:lumMod val="60000"/>
                  <a:lumOff val="40000"/>
                </a:schemeClr>
              </a:solidFill>
            </a:rPr>
            <a:t>Aim &amp; Objectives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buNone/>
          </a:pPr>
          <a:r>
            <a:rPr lang="en-GB" sz="1800" b="1" kern="1200" dirty="0">
              <a:solidFill>
                <a:schemeClr val="accent1">
                  <a:lumMod val="60000"/>
                  <a:lumOff val="40000"/>
                </a:schemeClr>
              </a:solidFill>
            </a:rPr>
            <a:t>Progress beyond State of the Art</a:t>
          </a:r>
          <a:endParaRPr lang="en-IE" sz="1800" b="1" kern="1200" dirty="0">
            <a:solidFill>
              <a:schemeClr val="accent1">
                <a:lumMod val="60000"/>
                <a:lumOff val="40000"/>
              </a:schemeClr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IE" sz="1800" b="1" kern="1200" dirty="0">
            <a:solidFill>
              <a:schemeClr val="accent1">
                <a:lumMod val="60000"/>
                <a:lumOff val="40000"/>
              </a:schemeClr>
            </a:solidFill>
          </a:endParaRPr>
        </a:p>
      </dsp:txBody>
      <dsp:txXfrm>
        <a:off x="5012" y="81228"/>
        <a:ext cx="3944455" cy="1753091"/>
      </dsp:txXfrm>
    </dsp:sp>
    <dsp:sp modelId="{7EA828E1-0E87-4F14-991C-76B5D3AF6043}">
      <dsp:nvSpPr>
        <dsp:cNvPr id="0" name=""/>
        <dsp:cNvSpPr/>
      </dsp:nvSpPr>
      <dsp:spPr>
        <a:xfrm>
          <a:off x="3511194" y="81228"/>
          <a:ext cx="4382728" cy="1753091"/>
        </a:xfrm>
        <a:prstGeom prst="chevron">
          <a:avLst/>
        </a:prstGeom>
        <a:noFill/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1" kern="1200" dirty="0">
              <a:solidFill>
                <a:schemeClr val="accent1">
                  <a:lumMod val="75000"/>
                </a:schemeClr>
              </a:solidFill>
            </a:rPr>
            <a:t>Research activities</a:t>
          </a:r>
          <a:endParaRPr lang="en-IE" sz="1800" b="1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buNone/>
          </a:pPr>
          <a:r>
            <a:rPr lang="it-IT" sz="1800" b="1" kern="1200" dirty="0">
              <a:solidFill>
                <a:schemeClr val="accent1">
                  <a:lumMod val="75000"/>
                </a:schemeClr>
              </a:solidFill>
            </a:rPr>
            <a:t>Methods</a:t>
          </a:r>
          <a:endParaRPr lang="en-IE" sz="1800" b="1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buNone/>
          </a:pPr>
          <a:r>
            <a:rPr lang="en-GB" sz="1800" b="1" kern="1200" dirty="0">
              <a:solidFill>
                <a:schemeClr val="accent1">
                  <a:lumMod val="75000"/>
                </a:schemeClr>
              </a:solidFill>
            </a:rPr>
            <a:t>Actors/Partners</a:t>
          </a:r>
          <a:endParaRPr lang="en-IE" sz="1800" b="1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IE"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387740" y="81228"/>
        <a:ext cx="2629637" cy="1753091"/>
      </dsp:txXfrm>
    </dsp:sp>
    <dsp:sp modelId="{F6C52EA0-F1E2-441A-88AC-E4CD1E1B99F2}">
      <dsp:nvSpPr>
        <dsp:cNvPr id="0" name=""/>
        <dsp:cNvSpPr/>
      </dsp:nvSpPr>
      <dsp:spPr>
        <a:xfrm>
          <a:off x="7017377" y="81228"/>
          <a:ext cx="4382728" cy="1753091"/>
        </a:xfrm>
        <a:prstGeom prst="chevron">
          <a:avLst/>
        </a:pr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1800" b="1" kern="1200" dirty="0">
              <a:solidFill>
                <a:srgbClr val="002060"/>
              </a:solidFill>
            </a:rPr>
            <a:t>Outcomes and their relevance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buNone/>
          </a:pPr>
          <a:r>
            <a:rPr lang="en-IE" sz="1800" b="1" kern="1200" dirty="0">
              <a:solidFill>
                <a:srgbClr val="002060"/>
              </a:solidFill>
            </a:rPr>
            <a:t>Stakeholder benefit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buNone/>
          </a:pPr>
          <a:r>
            <a:rPr lang="en-GB" sz="1800" b="1" kern="1200" dirty="0">
              <a:solidFill>
                <a:srgbClr val="002060"/>
              </a:solidFill>
            </a:rPr>
            <a:t>Measuring Impact</a:t>
          </a:r>
          <a:endParaRPr lang="en-IE" sz="1800" b="1" kern="1200" dirty="0">
            <a:solidFill>
              <a:srgbClr val="00206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IE" sz="1800" b="1" kern="1200" dirty="0">
            <a:solidFill>
              <a:srgbClr val="002060"/>
            </a:solidFill>
          </a:endParaRPr>
        </a:p>
      </dsp:txBody>
      <dsp:txXfrm>
        <a:off x="7893923" y="81228"/>
        <a:ext cx="2629637" cy="17530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2FE9C-B481-42B7-9FB8-7A7D1B198570}">
      <dsp:nvSpPr>
        <dsp:cNvPr id="0" name=""/>
        <dsp:cNvSpPr/>
      </dsp:nvSpPr>
      <dsp:spPr>
        <a:xfrm>
          <a:off x="31" y="225176"/>
          <a:ext cx="2991926" cy="811088"/>
        </a:xfrm>
        <a:prstGeom prst="rect">
          <a:avLst/>
        </a:prstGeom>
        <a:solidFill>
          <a:srgbClr val="00964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Do</a:t>
          </a:r>
          <a:endParaRPr lang="en-IE" sz="3600" kern="1200" dirty="0"/>
        </a:p>
      </dsp:txBody>
      <dsp:txXfrm>
        <a:off x="31" y="225176"/>
        <a:ext cx="2991926" cy="811088"/>
      </dsp:txXfrm>
    </dsp:sp>
    <dsp:sp modelId="{B4B930ED-E00F-4FD5-9DDA-105312BE7743}">
      <dsp:nvSpPr>
        <dsp:cNvPr id="0" name=""/>
        <dsp:cNvSpPr/>
      </dsp:nvSpPr>
      <dsp:spPr>
        <a:xfrm>
          <a:off x="31" y="1036264"/>
          <a:ext cx="2991926" cy="36785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Respect page limits &amp; formatting rules</a:t>
          </a:r>
          <a:endParaRPr lang="en-I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Keep guidelines handy &amp; refer to relevant policies</a:t>
          </a:r>
          <a:endParaRPr lang="en-I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Be specific, but keep it simple and clear</a:t>
          </a:r>
          <a:endParaRPr lang="en-I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Answer the questions</a:t>
          </a:r>
          <a:endParaRPr lang="en-I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Make it easy to remember</a:t>
          </a:r>
          <a:endParaRPr lang="en-I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Use diagrams and chart</a:t>
          </a:r>
          <a:endParaRPr lang="en-I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900" kern="1200" dirty="0"/>
        </a:p>
      </dsp:txBody>
      <dsp:txXfrm>
        <a:off x="31" y="1036264"/>
        <a:ext cx="2991926" cy="3678557"/>
      </dsp:txXfrm>
    </dsp:sp>
    <dsp:sp modelId="{F5090491-ECD2-4FEB-9CE4-A69784C556F3}">
      <dsp:nvSpPr>
        <dsp:cNvPr id="0" name=""/>
        <dsp:cNvSpPr/>
      </dsp:nvSpPr>
      <dsp:spPr>
        <a:xfrm>
          <a:off x="3410827" y="225176"/>
          <a:ext cx="2991926" cy="811088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Don’t</a:t>
          </a:r>
          <a:endParaRPr lang="en-IE" sz="3600" kern="1200" dirty="0"/>
        </a:p>
      </dsp:txBody>
      <dsp:txXfrm>
        <a:off x="3410827" y="225176"/>
        <a:ext cx="2991926" cy="811088"/>
      </dsp:txXfrm>
    </dsp:sp>
    <dsp:sp modelId="{AFB3934D-7D4C-47D4-BCD8-BDADF6BC4403}">
      <dsp:nvSpPr>
        <dsp:cNvPr id="0" name=""/>
        <dsp:cNvSpPr/>
      </dsp:nvSpPr>
      <dsp:spPr>
        <a:xfrm>
          <a:off x="3410827" y="1036264"/>
          <a:ext cx="2991926" cy="36785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Use abbreviations, acronyms, jargon</a:t>
          </a:r>
          <a:endParaRPr lang="en-I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General references to policies</a:t>
          </a:r>
          <a:endParaRPr lang="en-I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Use academic English (you are not writing a paper!)</a:t>
          </a:r>
          <a:endParaRPr lang="en-I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Concentrate on a specific section (i.e. science) </a:t>
          </a:r>
          <a:r>
            <a:rPr lang="en-GB" sz="1900" kern="1200" dirty="0">
              <a:sym typeface="Wingdings" panose="05000000000000000000" pitchFamily="2" charset="2"/>
            </a:rPr>
            <a:t> every section counts</a:t>
          </a:r>
          <a:endParaRPr lang="en-I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Make assumptions or take info for granted</a:t>
          </a:r>
          <a:endParaRPr lang="en-IE" sz="1900" kern="1200" dirty="0"/>
        </a:p>
      </dsp:txBody>
      <dsp:txXfrm>
        <a:off x="3410827" y="1036264"/>
        <a:ext cx="2991926" cy="36785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2FE9C-B481-42B7-9FB8-7A7D1B198570}">
      <dsp:nvSpPr>
        <dsp:cNvPr id="0" name=""/>
        <dsp:cNvSpPr/>
      </dsp:nvSpPr>
      <dsp:spPr>
        <a:xfrm>
          <a:off x="31" y="265788"/>
          <a:ext cx="2991926" cy="1196770"/>
        </a:xfrm>
        <a:prstGeom prst="rect">
          <a:avLst/>
        </a:prstGeom>
        <a:solidFill>
          <a:srgbClr val="00964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Do</a:t>
          </a:r>
          <a:endParaRPr lang="en-IE" sz="3600" kern="1200" dirty="0"/>
        </a:p>
      </dsp:txBody>
      <dsp:txXfrm>
        <a:off x="31" y="265788"/>
        <a:ext cx="2991926" cy="1196770"/>
      </dsp:txXfrm>
    </dsp:sp>
    <dsp:sp modelId="{B4B930ED-E00F-4FD5-9DDA-105312BE7743}">
      <dsp:nvSpPr>
        <dsp:cNvPr id="0" name=""/>
        <dsp:cNvSpPr/>
      </dsp:nvSpPr>
      <dsp:spPr>
        <a:xfrm>
          <a:off x="31" y="1462559"/>
          <a:ext cx="2991926" cy="32116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Plan ahead</a:t>
          </a:r>
          <a:endParaRPr lang="en-I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CV development (in some cases)</a:t>
          </a:r>
          <a:endParaRPr lang="en-I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Identify funding pipelines</a:t>
          </a:r>
          <a:endParaRPr lang="en-I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Take the time to understand the funder and the call</a:t>
          </a:r>
          <a:endParaRPr lang="en-IE" sz="2400" kern="1200" dirty="0"/>
        </a:p>
      </dsp:txBody>
      <dsp:txXfrm>
        <a:off x="31" y="1462559"/>
        <a:ext cx="2991926" cy="3211649"/>
      </dsp:txXfrm>
    </dsp:sp>
    <dsp:sp modelId="{F5090491-ECD2-4FEB-9CE4-A69784C556F3}">
      <dsp:nvSpPr>
        <dsp:cNvPr id="0" name=""/>
        <dsp:cNvSpPr/>
      </dsp:nvSpPr>
      <dsp:spPr>
        <a:xfrm>
          <a:off x="3410827" y="265788"/>
          <a:ext cx="2991926" cy="1196770"/>
        </a:xfrm>
        <a:prstGeom prst="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Don’t</a:t>
          </a:r>
          <a:endParaRPr lang="en-IE" sz="3600" kern="1200" dirty="0"/>
        </a:p>
      </dsp:txBody>
      <dsp:txXfrm>
        <a:off x="3410827" y="265788"/>
        <a:ext cx="2991926" cy="1196770"/>
      </dsp:txXfrm>
    </dsp:sp>
    <dsp:sp modelId="{AFB3934D-7D4C-47D4-BCD8-BDADF6BC4403}">
      <dsp:nvSpPr>
        <dsp:cNvPr id="0" name=""/>
        <dsp:cNvSpPr/>
      </dsp:nvSpPr>
      <dsp:spPr>
        <a:xfrm>
          <a:off x="3410827" y="1462559"/>
          <a:ext cx="2991926" cy="32116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Leave it to the last minute</a:t>
          </a:r>
          <a:endParaRPr lang="en-I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Start writing immediately</a:t>
          </a:r>
          <a:endParaRPr lang="en-IE" sz="2400" kern="1200" dirty="0"/>
        </a:p>
      </dsp:txBody>
      <dsp:txXfrm>
        <a:off x="3410827" y="1462559"/>
        <a:ext cx="2991926" cy="3211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8E29E-8AF8-4E36-B47F-5408EF675E4C}" type="datetimeFigureOut">
              <a:rPr lang="en-IE" smtClean="0"/>
              <a:t>05/04/2024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709E8-1976-4467-BABF-2AD414B35DAC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525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A670B-BD2A-469A-AAFE-0B9CC4C5646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4305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5AAE5-3CAB-7175-C1E0-E59D054D2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CC4785-8020-D63E-B172-17F2556F7A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D67E6C-D54B-1D49-FC8E-3532CCB83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C7EB6-5AAC-67AC-484F-5799F99AA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A670B-BD2A-469A-AAFE-0B9CC4C5646F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5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9A0E8-2CBB-95DC-24E0-B937D6462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C00246-9CEF-4CA2-BB3F-CF7C76D490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E5ED57-002E-785D-6A3C-877D71024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201AD-6800-2E1A-65D8-80D976C58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A670B-BD2A-469A-AAFE-0B9CC4C5646F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20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2695A-EDCC-50B6-8457-74E808D0E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69BD0A-F115-B958-8B29-BCB5AC82B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D149C7-3CAE-22FF-931E-F9260C41C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F1109-258A-0E64-A5D3-29216890D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A670B-BD2A-469A-AAFE-0B9CC4C5646F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3977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86E29-0C43-1013-CC44-93D26050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5A32DE-86FC-3DAE-04F9-3F2775818B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53253B-6FEB-55AB-5BFB-E0C706364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48843-D0C8-827F-5D34-E98012F230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A670B-BD2A-469A-AAFE-0B9CC4C5646F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5002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C182B-8312-85B1-158F-2124ED2B2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52F99D-2BA9-371B-1D41-8587BEFFC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63A0DE-38CA-45B6-847E-186421F1B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63A02-8F76-BB2D-1F73-D229BABC0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A670B-BD2A-469A-AAFE-0B9CC4C5646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918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9BB69-BF66-67A4-8FAE-2BCC882A2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455095-B9C3-C923-561C-17DA290A5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A47EF0-AB08-9B60-3CEE-EB792AFFA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A0801-1EB2-E691-DD80-92F64F1C6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A670B-BD2A-469A-AAFE-0B9CC4C5646F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4262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0A8A1-C547-43D9-6881-705F67F9C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71B495-6C17-C111-C9E0-4A63D30D4F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B5BA32-56D4-43ED-A79C-97AF28542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7AD4E-E1F8-C935-9629-6EFA04790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A670B-BD2A-469A-AAFE-0B9CC4C5646F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7706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FBA6B-D225-0297-CD68-05CBE9340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F07ECD-3E80-B9C4-C90E-8DFD2EC0D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818C6D-9847-99A6-5AE7-CE702883A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4312F-5D07-A0BC-28D2-11B0A3A02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A670B-BD2A-469A-AAFE-0B9CC4C5646F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4084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A670B-BD2A-469A-AAFE-0B9CC4C5646F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977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5E6CB5-0524-68B5-649E-03FF4C92E0BF}"/>
              </a:ext>
            </a:extLst>
          </p:cNvPr>
          <p:cNvSpPr/>
          <p:nvPr userDrawn="1"/>
        </p:nvSpPr>
        <p:spPr>
          <a:xfrm>
            <a:off x="0" y="-8438"/>
            <a:ext cx="12192000" cy="714376"/>
          </a:xfrm>
          <a:prstGeom prst="rect">
            <a:avLst/>
          </a:prstGeom>
          <a:solidFill>
            <a:srgbClr val="FFC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883A1D6-1A0C-5924-6289-0257AA291D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693" y="280487"/>
            <a:ext cx="3316520" cy="31664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i="0" kern="1200" dirty="0" smtClean="0">
                <a:solidFill>
                  <a:schemeClr val="tx1"/>
                </a:solidFill>
                <a:latin typeface="St Ryde Regular" panose="02000503020000020003" pitchFamily="2" charset="77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B29443-9F3E-4C60-5AED-DECCD71191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925" y="48712"/>
            <a:ext cx="3316288" cy="231775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fld id="{084C2CB2-4FB2-4965-A2E7-4A3640116F06}" type="datetime2">
              <a:rPr lang="en-IE" smtClean="0"/>
              <a:pPr/>
              <a:t>Friday 20 January 2023</a:t>
            </a:fld>
            <a:endParaRPr lang="en-IE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9244575-ABA7-CDB9-F60A-B20B5823F9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34" y="35205"/>
            <a:ext cx="2219341" cy="6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2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psaporito@ucc.ie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eoin.gunnigle@ucc.ie" TargetMode="External"/><Relationship Id="rId3" Type="http://schemas.openxmlformats.org/officeDocument/2006/relationships/hyperlink" Target="https://www.ucc.ie/en/research/people/" TargetMode="External"/><Relationship Id="rId7" Type="http://schemas.openxmlformats.org/officeDocument/2006/relationships/hyperlink" Target="mailto:richard.scriven@ucc.i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fiona.riordan@ucc.ie" TargetMode="External"/><Relationship Id="rId5" Type="http://schemas.openxmlformats.org/officeDocument/2006/relationships/hyperlink" Target="mailto:niamh.mundow@ucc.ie" TargetMode="External"/><Relationship Id="rId4" Type="http://schemas.openxmlformats.org/officeDocument/2006/relationships/hyperlink" Target="mailto:n.uibhreithiunaigh@ucc.ie" TargetMode="External"/><Relationship Id="rId9" Type="http://schemas.openxmlformats.org/officeDocument/2006/relationships/hyperlink" Target="mailto:psaporito@ucc.i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research/peopl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rbadmi@ucc.ie" TargetMode="External"/><Relationship Id="rId5" Type="http://schemas.openxmlformats.org/officeDocument/2006/relationships/hyperlink" Target="mailto:chueston@ucc.ie" TargetMode="External"/><Relationship Id="rId4" Type="http://schemas.openxmlformats.org/officeDocument/2006/relationships/hyperlink" Target="mailto:a.forde@ucc.i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work-as-an-expert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F672B8F-9A94-EA0F-3F56-EACE878E8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6" r="15757"/>
          <a:stretch/>
        </p:blipFill>
        <p:spPr bwMode="auto">
          <a:xfrm>
            <a:off x="8543454" y="3523529"/>
            <a:ext cx="3648546" cy="333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5">
            <a:extLst>
              <a:ext uri="{FF2B5EF4-FFF2-40B4-BE49-F238E27FC236}">
                <a16:creationId xmlns:a16="http://schemas.microsoft.com/office/drawing/2014/main" id="{B8240339-858E-982A-3996-E1D414A13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4" y="2028617"/>
            <a:ext cx="853845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IE" sz="3200" b="1" dirty="0">
                <a:solidFill>
                  <a:srgbClr val="C00000"/>
                </a:solidFill>
              </a:rPr>
              <a:t>Understanding Proposal Writing</a:t>
            </a:r>
          </a:p>
          <a:p>
            <a:pPr>
              <a:spcBef>
                <a:spcPts val="0"/>
              </a:spcBef>
            </a:pPr>
            <a:r>
              <a:rPr lang="en-GB" sz="3200" b="1" dirty="0"/>
              <a:t>Online Sessions for Research Staff 2024</a:t>
            </a:r>
          </a:p>
          <a:p>
            <a:pPr>
              <a:spcBef>
                <a:spcPts val="0"/>
              </a:spcBef>
            </a:pPr>
            <a:endParaRPr lang="en-GB" sz="3200" b="1" dirty="0"/>
          </a:p>
          <a:p>
            <a:pPr>
              <a:spcBef>
                <a:spcPts val="0"/>
              </a:spcBef>
            </a:pPr>
            <a:r>
              <a:rPr lang="en-GB" sz="2000" dirty="0"/>
              <a:t>Dr Paolo Saporito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EU Research Officer</a:t>
            </a:r>
          </a:p>
          <a:p>
            <a:pPr>
              <a:spcBef>
                <a:spcPts val="0"/>
              </a:spcBef>
            </a:pPr>
            <a:r>
              <a:rPr lang="en-GB" sz="2000" dirty="0">
                <a:hlinkClick r:id="rId4"/>
              </a:rPr>
              <a:t>psaporito@ucc.ie</a:t>
            </a:r>
            <a:endParaRPr lang="en-GB" sz="2000" dirty="0"/>
          </a:p>
          <a:p>
            <a:pPr>
              <a:spcBef>
                <a:spcPts val="0"/>
              </a:spcBef>
            </a:pPr>
            <a:r>
              <a:rPr lang="en-GB" sz="2000" dirty="0"/>
              <a:t>5</a:t>
            </a:r>
            <a:r>
              <a:rPr lang="en-GB" sz="2000" baseline="30000" dirty="0"/>
              <a:t>th</a:t>
            </a:r>
            <a:r>
              <a:rPr lang="en-GB" sz="2000" dirty="0"/>
              <a:t> April 2024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77331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>
            <a:extLst>
              <a:ext uri="{FF2B5EF4-FFF2-40B4-BE49-F238E27FC236}">
                <a16:creationId xmlns:a16="http://schemas.microsoft.com/office/drawing/2014/main" id="{B8240339-858E-982A-3996-E1D414A13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00" y="878484"/>
            <a:ext cx="853845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IE" sz="3200" b="1" dirty="0">
                <a:solidFill>
                  <a:srgbClr val="C00000"/>
                </a:solidFill>
              </a:rPr>
              <a:t>UCC Research – EU Funding Team</a:t>
            </a:r>
          </a:p>
          <a:p>
            <a:pPr>
              <a:spcBef>
                <a:spcPts val="0"/>
              </a:spcBef>
            </a:pPr>
            <a:r>
              <a:rPr lang="en-GB" sz="2000" dirty="0">
                <a:hlinkClick r:id="rId3"/>
              </a:rPr>
              <a:t>Our Team | Research | University College Cork (ucc.ie)</a:t>
            </a:r>
            <a:endParaRPr lang="en-GB" sz="20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4B0EC35-69F1-7D87-956B-ECE971ED1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022579"/>
              </p:ext>
            </p:extLst>
          </p:nvPr>
        </p:nvGraphicFramePr>
        <p:xfrm>
          <a:off x="317200" y="1944617"/>
          <a:ext cx="11535495" cy="4359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5404">
                  <a:extLst>
                    <a:ext uri="{9D8B030D-6E8A-4147-A177-3AD203B41FA5}">
                      <a16:colId xmlns:a16="http://schemas.microsoft.com/office/drawing/2014/main" val="1170561824"/>
                    </a:ext>
                  </a:extLst>
                </a:gridCol>
                <a:gridCol w="3008280">
                  <a:extLst>
                    <a:ext uri="{9D8B030D-6E8A-4147-A177-3AD203B41FA5}">
                      <a16:colId xmlns:a16="http://schemas.microsoft.com/office/drawing/2014/main" val="354895100"/>
                    </a:ext>
                  </a:extLst>
                </a:gridCol>
                <a:gridCol w="4401811">
                  <a:extLst>
                    <a:ext uri="{9D8B030D-6E8A-4147-A177-3AD203B41FA5}">
                      <a16:colId xmlns:a16="http://schemas.microsoft.com/office/drawing/2014/main" val="3505902344"/>
                    </a:ext>
                  </a:extLst>
                </a:gridCol>
              </a:tblGrid>
              <a:tr h="85034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GB" sz="2000" dirty="0" err="1"/>
                        <a:t>Nóirín</a:t>
                      </a:r>
                      <a:r>
                        <a:rPr lang="en-GB" sz="2000" dirty="0"/>
                        <a:t> Uí Bhreithiúnaigh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GB" sz="2000" dirty="0"/>
                        <a:t>Team Manager (currently on leave)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hlinkClick r:id="rId4"/>
                        </a:rPr>
                        <a:t>n.uibhreithiunaigh@ucc.ie</a:t>
                      </a:r>
                      <a:endParaRPr lang="en-IE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GB" dirty="0"/>
                        <a:t>Queries re funding</a:t>
                      </a:r>
                    </a:p>
                    <a:p>
                      <a:pPr algn="ctr"/>
                      <a:r>
                        <a:rPr lang="en-GB" dirty="0"/>
                        <a:t>Info sessions &amp; training events</a:t>
                      </a:r>
                    </a:p>
                    <a:p>
                      <a:pPr algn="ctr"/>
                      <a:r>
                        <a:rPr lang="en-GB" dirty="0"/>
                        <a:t>1-to-1 proposal assistance &amp; review</a:t>
                      </a:r>
                    </a:p>
                    <a:p>
                      <a:pPr algn="ctr"/>
                      <a:r>
                        <a:rPr lang="en-GB" dirty="0"/>
                        <a:t>Pre-award admin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9873775"/>
                  </a:ext>
                </a:extLst>
              </a:tr>
              <a:tr h="65316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GB" sz="2000" dirty="0"/>
                        <a:t>Niamh Mundow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GB" sz="2000" dirty="0"/>
                        <a:t>ERC, EIC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hlinkClick r:id="rId5"/>
                        </a:rPr>
                        <a:t>niamh.mundow@ucc.ie</a:t>
                      </a:r>
                      <a:endParaRPr lang="en-I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07244"/>
                  </a:ext>
                </a:extLst>
              </a:tr>
              <a:tr h="65316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GB" sz="2000" dirty="0"/>
                        <a:t>Fiona Riordan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GB" sz="2000" dirty="0"/>
                        <a:t>Cluster 1 &amp; 3,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hlinkClick r:id="rId6"/>
                        </a:rPr>
                        <a:t>fiona.riordan@ucc.ie</a:t>
                      </a:r>
                      <a:endParaRPr lang="en-I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9797"/>
                  </a:ext>
                </a:extLst>
              </a:tr>
              <a:tr h="65316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GB" sz="2000" dirty="0"/>
                        <a:t>Richard Scriven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GB" sz="2000" dirty="0"/>
                        <a:t>Cluster 2 &amp;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hlinkClick r:id="rId7"/>
                        </a:rPr>
                        <a:t>richard.scriven@ucc.ie</a:t>
                      </a:r>
                      <a:endParaRPr lang="en-I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605569"/>
                  </a:ext>
                </a:extLst>
              </a:tr>
              <a:tr h="70486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GB" sz="2000" dirty="0"/>
                        <a:t>Eoin Gunnigle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GB" sz="2000" dirty="0"/>
                        <a:t>Cluster 5 &amp; 6, WIDERA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hlinkClick r:id="rId8"/>
                        </a:rPr>
                        <a:t>eoin.gunnigle@ucc.ie</a:t>
                      </a:r>
                      <a:endParaRPr lang="en-I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834776"/>
                  </a:ext>
                </a:extLst>
              </a:tr>
              <a:tr h="65316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GB" sz="2000" dirty="0"/>
                        <a:t>Paolo Saporito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GB" sz="2000" dirty="0"/>
                        <a:t>MSCA, Interreg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hlinkClick r:id="rId9"/>
                        </a:rPr>
                        <a:t>psaporito@ucc.ie</a:t>
                      </a:r>
                      <a:endParaRPr lang="en-GB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71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666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495E6-3D5E-BE5A-F159-FDD09ADC8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>
            <a:extLst>
              <a:ext uri="{FF2B5EF4-FFF2-40B4-BE49-F238E27FC236}">
                <a16:creationId xmlns:a16="http://schemas.microsoft.com/office/drawing/2014/main" id="{E451F726-E946-D60B-219E-112A946DE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00" y="878484"/>
            <a:ext cx="959776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IE" sz="3200" b="1" dirty="0">
                <a:solidFill>
                  <a:srgbClr val="C00000"/>
                </a:solidFill>
              </a:rPr>
              <a:t>UCC Research – National &amp; International Funding Team</a:t>
            </a:r>
          </a:p>
          <a:p>
            <a:pPr>
              <a:spcBef>
                <a:spcPts val="0"/>
              </a:spcBef>
            </a:pPr>
            <a:r>
              <a:rPr lang="en-GB" sz="2000" dirty="0">
                <a:hlinkClick r:id="rId3"/>
              </a:rPr>
              <a:t>Our Team | Research | University College Cork (ucc.ie)</a:t>
            </a:r>
            <a:endParaRPr lang="en-GB" sz="20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215657-98A7-C612-10A3-7FF83FBD0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91894"/>
              </p:ext>
            </p:extLst>
          </p:nvPr>
        </p:nvGraphicFramePr>
        <p:xfrm>
          <a:off x="317200" y="1944617"/>
          <a:ext cx="11535495" cy="28620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5404">
                  <a:extLst>
                    <a:ext uri="{9D8B030D-6E8A-4147-A177-3AD203B41FA5}">
                      <a16:colId xmlns:a16="http://schemas.microsoft.com/office/drawing/2014/main" val="1170561824"/>
                    </a:ext>
                  </a:extLst>
                </a:gridCol>
                <a:gridCol w="3008280">
                  <a:extLst>
                    <a:ext uri="{9D8B030D-6E8A-4147-A177-3AD203B41FA5}">
                      <a16:colId xmlns:a16="http://schemas.microsoft.com/office/drawing/2014/main" val="354895100"/>
                    </a:ext>
                  </a:extLst>
                </a:gridCol>
                <a:gridCol w="4401811">
                  <a:extLst>
                    <a:ext uri="{9D8B030D-6E8A-4147-A177-3AD203B41FA5}">
                      <a16:colId xmlns:a16="http://schemas.microsoft.com/office/drawing/2014/main" val="3505902344"/>
                    </a:ext>
                  </a:extLst>
                </a:gridCol>
              </a:tblGrid>
              <a:tr h="85034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GB" sz="2000" dirty="0"/>
                        <a:t>Amanda Forde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GB" sz="2000" dirty="0"/>
                        <a:t>SFI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hlinkClick r:id="rId4"/>
                        </a:rPr>
                        <a:t>a.forde@ucc.ie</a:t>
                      </a:r>
                      <a:endParaRPr lang="en-IE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Queries re funding</a:t>
                      </a:r>
                    </a:p>
                    <a:p>
                      <a:pPr algn="ctr"/>
                      <a:r>
                        <a:rPr lang="en-GB" dirty="0"/>
                        <a:t>Info sessions &amp; training events</a:t>
                      </a:r>
                    </a:p>
                    <a:p>
                      <a:pPr algn="ctr"/>
                      <a:r>
                        <a:rPr lang="en-GB" dirty="0"/>
                        <a:t>1-to-1 proposal assistance &amp; review</a:t>
                      </a:r>
                    </a:p>
                    <a:p>
                      <a:pPr algn="ctr"/>
                      <a:r>
                        <a:rPr lang="en-GB" dirty="0"/>
                        <a:t>Pre-award admin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9873775"/>
                  </a:ext>
                </a:extLst>
              </a:tr>
              <a:tr h="65316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GB" sz="2000" dirty="0"/>
                        <a:t>Cara Hueston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GB" sz="2000" dirty="0"/>
                        <a:t>National &amp; International (i.e. IRC, HRB, </a:t>
                      </a:r>
                      <a:r>
                        <a:rPr lang="en-GB" sz="2000" dirty="0" err="1"/>
                        <a:t>Wellcome</a:t>
                      </a:r>
                      <a:r>
                        <a:rPr lang="en-GB" sz="2000" dirty="0"/>
                        <a:t> Trust)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hlinkClick r:id="rId5"/>
                        </a:rPr>
                        <a:t>chueston@ucc.ie</a:t>
                      </a:r>
                      <a:endParaRPr lang="en-I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07244"/>
                  </a:ext>
                </a:extLst>
              </a:tr>
              <a:tr h="65316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GB" sz="2000" dirty="0"/>
                        <a:t>Raghuram Badmi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GB" sz="2000" dirty="0"/>
                        <a:t>National &amp; International (i.e. DFM, Teagasc, SEAI, EPA)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hlinkClick r:id="rId6"/>
                        </a:rPr>
                        <a:t>rbadmi@ucc.ie</a:t>
                      </a:r>
                      <a:endParaRPr lang="en-I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79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07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779FE-C710-995E-742B-20D862F7E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>
            <a:extLst>
              <a:ext uri="{FF2B5EF4-FFF2-40B4-BE49-F238E27FC236}">
                <a16:creationId xmlns:a16="http://schemas.microsoft.com/office/drawing/2014/main" id="{2527F2B0-9990-C0FC-35C2-CC13EA306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696" y="2033982"/>
            <a:ext cx="7351682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GB" sz="3200" b="1" dirty="0">
                <a:solidFill>
                  <a:srgbClr val="C00000"/>
                </a:solidFill>
              </a:rPr>
              <a:t>Key suggestions</a:t>
            </a:r>
            <a:endParaRPr lang="en-GB" sz="20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endParaRPr lang="en-GB" sz="2000" b="1" dirty="0">
              <a:solidFill>
                <a:srgbClr val="C00000"/>
              </a:solidFill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GB" sz="2400" dirty="0"/>
              <a:t>Know your funding body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GB" sz="2400" dirty="0"/>
              <a:t>Customize your writing style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GB" sz="2400" dirty="0"/>
              <a:t>Manage your time strategically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3EBFA6-1526-C31C-2936-8F72FD6B1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10" y="4354501"/>
            <a:ext cx="3489941" cy="232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3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F8BF1-A6B6-C297-9E10-6D400CAFF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>
            <a:extLst>
              <a:ext uri="{FF2B5EF4-FFF2-40B4-BE49-F238E27FC236}">
                <a16:creationId xmlns:a16="http://schemas.microsoft.com/office/drawing/2014/main" id="{81BB9027-5A66-2DE8-2180-70A7FDB3A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57" y="1127672"/>
            <a:ext cx="73516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GB" sz="3200" b="1" dirty="0">
                <a:solidFill>
                  <a:srgbClr val="C00000"/>
                </a:solidFill>
              </a:rPr>
              <a:t>#1: Know your funding body</a:t>
            </a:r>
            <a:endParaRPr lang="en-GB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74A282-E861-5844-6413-CC6AAD436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79" y="3657601"/>
            <a:ext cx="4091621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3F86533-CE68-E4AC-FE39-33D677A7F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1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DE4F9F0-A5E8-BB5E-F5F0-DCFA0E02C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578" y="2078091"/>
            <a:ext cx="2367643" cy="115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B53DC6A6-E495-1936-B479-615948726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" t="5010" r="9100" b="7050"/>
          <a:stretch/>
        </p:blipFill>
        <p:spPr bwMode="auto">
          <a:xfrm>
            <a:off x="2728036" y="3657601"/>
            <a:ext cx="1427583" cy="147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BFAEC60C-389E-AFF7-9FDA-DB2C83C94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85" y="1938698"/>
            <a:ext cx="1815954" cy="82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A6DAF16A-E0E6-58C2-662C-915E70A6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651" y="3742354"/>
            <a:ext cx="944726" cy="94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F4DD3CA-C5F8-6C17-C82D-61E58C0C6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6" r="15757"/>
          <a:stretch/>
        </p:blipFill>
        <p:spPr bwMode="auto">
          <a:xfrm>
            <a:off x="6838682" y="1492926"/>
            <a:ext cx="1628714" cy="14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DF1012E1-12AA-1740-C1B5-CB8E18424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34" y="5285209"/>
            <a:ext cx="2516155" cy="96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2EB7B2D0-02E3-4AA0-1F50-E071E0BE9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17" y="3358506"/>
            <a:ext cx="1909763" cy="59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E0FAF71E-8A0F-24D9-B444-96D1BA54A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95" y="4825728"/>
            <a:ext cx="1113015" cy="53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EE69325D-617F-E2BD-DB94-E7A84D7AA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923" y="2653428"/>
            <a:ext cx="2036465" cy="85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19CAD9-B807-6ABA-049F-9A1535FB5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28" y="5766489"/>
            <a:ext cx="1588327" cy="8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text&#10;&#10;Description automatically generated">
            <a:extLst>
              <a:ext uri="{FF2B5EF4-FFF2-40B4-BE49-F238E27FC236}">
                <a16:creationId xmlns:a16="http://schemas.microsoft.com/office/drawing/2014/main" id="{6D423B88-AA02-D75E-80F7-217E67096A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89" y="4181934"/>
            <a:ext cx="2019300" cy="64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5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7EBAD-1132-00B7-B07D-DC1955EE8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>
            <a:extLst>
              <a:ext uri="{FF2B5EF4-FFF2-40B4-BE49-F238E27FC236}">
                <a16:creationId xmlns:a16="http://schemas.microsoft.com/office/drawing/2014/main" id="{DE7E9A4D-F63C-2EE6-8EF2-D6C03A485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57" y="1127672"/>
            <a:ext cx="73516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GB" sz="3200" b="1" dirty="0">
                <a:solidFill>
                  <a:srgbClr val="C00000"/>
                </a:solidFill>
              </a:rPr>
              <a:t>#1: Know your funding body</a:t>
            </a:r>
            <a:endParaRPr lang="en-GB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6F26C0E-D66E-ECE5-C0A5-99F6AFC82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79" y="3657601"/>
            <a:ext cx="4091621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C0A35B-A915-1C62-3BA8-E7C791ACE2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5538897"/>
              </p:ext>
            </p:extLst>
          </p:nvPr>
        </p:nvGraphicFramePr>
        <p:xfrm>
          <a:off x="382555" y="1722059"/>
          <a:ext cx="7717823" cy="49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6" name="Picture 4">
            <a:extLst>
              <a:ext uri="{FF2B5EF4-FFF2-40B4-BE49-F238E27FC236}">
                <a16:creationId xmlns:a16="http://schemas.microsoft.com/office/drawing/2014/main" id="{54619674-8435-E573-B7EB-8D1156140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251" y="2187152"/>
            <a:ext cx="34290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0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02A0D-0B50-C78A-0901-B15C63B6A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>
            <a:extLst>
              <a:ext uri="{FF2B5EF4-FFF2-40B4-BE49-F238E27FC236}">
                <a16:creationId xmlns:a16="http://schemas.microsoft.com/office/drawing/2014/main" id="{CA935FD9-4B2B-6A51-2EA3-F8252241D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57" y="1127672"/>
            <a:ext cx="73516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GB" sz="3200" b="1" dirty="0">
                <a:solidFill>
                  <a:srgbClr val="C00000"/>
                </a:solidFill>
              </a:rPr>
              <a:t>#1: Know your funding body</a:t>
            </a:r>
            <a:endParaRPr lang="en-GB" sz="2000" b="1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7B09C3-381C-8EA1-7937-BA15BEF79EC0}"/>
              </a:ext>
            </a:extLst>
          </p:cNvPr>
          <p:cNvCxnSpPr>
            <a:cxnSpLocks/>
          </p:cNvCxnSpPr>
          <p:nvPr/>
        </p:nvCxnSpPr>
        <p:spPr>
          <a:xfrm>
            <a:off x="6096000" y="2771189"/>
            <a:ext cx="0" cy="35269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943699E6-3FEC-9117-F48E-9D2AE0053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074" y="2975154"/>
            <a:ext cx="2970000" cy="168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68A5EF3-6F7C-1083-63E6-8A9031730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60" y="4723932"/>
            <a:ext cx="2970000" cy="143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4FC1778C-FEDE-173A-6637-7083B4E43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79" y="3029101"/>
            <a:ext cx="2971200" cy="14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2B94E30-CC9E-7B39-F224-B6C12064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26" y="4489294"/>
            <a:ext cx="2971198" cy="167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5">
            <a:extLst>
              <a:ext uri="{FF2B5EF4-FFF2-40B4-BE49-F238E27FC236}">
                <a16:creationId xmlns:a16="http://schemas.microsoft.com/office/drawing/2014/main" id="{4600C2EA-DF68-B4E8-693C-9ED6F380E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159" y="1970539"/>
            <a:ext cx="73516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3200" b="1" dirty="0">
                <a:solidFill>
                  <a:srgbClr val="002060"/>
                </a:solidFill>
              </a:rPr>
              <a:t>IRC vs MSCA Postdoctoral Fellowship</a:t>
            </a:r>
            <a:endParaRPr lang="en-GB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1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CD1D4-5C1E-8293-2C24-E33A6B7E4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>
            <a:extLst>
              <a:ext uri="{FF2B5EF4-FFF2-40B4-BE49-F238E27FC236}">
                <a16:creationId xmlns:a16="http://schemas.microsoft.com/office/drawing/2014/main" id="{B60C7F0C-0758-0F7D-471F-C35AC55B8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57" y="1127672"/>
            <a:ext cx="73516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GB" sz="3200" b="1" dirty="0">
                <a:solidFill>
                  <a:srgbClr val="C00000"/>
                </a:solidFill>
              </a:rPr>
              <a:t>#2: Customize your writing style</a:t>
            </a:r>
            <a:endParaRPr lang="en-GB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2B5C8F-3F8B-7066-7D4A-6B8FF724957B}"/>
              </a:ext>
            </a:extLst>
          </p:cNvPr>
          <p:cNvGraphicFramePr/>
          <p:nvPr/>
        </p:nvGraphicFramePr>
        <p:xfrm>
          <a:off x="393441" y="1872678"/>
          <a:ext cx="11405118" cy="84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D80D84A-A385-6F2E-5227-49F1A5753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9873920"/>
              </p:ext>
            </p:extLst>
          </p:nvPr>
        </p:nvGraphicFramePr>
        <p:xfrm>
          <a:off x="393441" y="2721765"/>
          <a:ext cx="11405118" cy="1915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C7E0584-E085-496B-8919-3457D8B8B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978147"/>
              </p:ext>
            </p:extLst>
          </p:nvPr>
        </p:nvGraphicFramePr>
        <p:xfrm>
          <a:off x="393441" y="4528626"/>
          <a:ext cx="11405118" cy="1915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33195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12D7B-F7B5-0F2A-8B1C-77420DFD6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>
            <a:extLst>
              <a:ext uri="{FF2B5EF4-FFF2-40B4-BE49-F238E27FC236}">
                <a16:creationId xmlns:a16="http://schemas.microsoft.com/office/drawing/2014/main" id="{7DDFF889-6F89-6688-D808-FAB326A1C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57" y="1127672"/>
            <a:ext cx="73516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GB" sz="3200" b="1" dirty="0">
                <a:solidFill>
                  <a:srgbClr val="C00000"/>
                </a:solidFill>
              </a:rPr>
              <a:t>#2: Customize your writing style</a:t>
            </a:r>
            <a:endParaRPr lang="en-GB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8447108-1204-9E88-0D01-35FC28CAE4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649968"/>
              </p:ext>
            </p:extLst>
          </p:nvPr>
        </p:nvGraphicFramePr>
        <p:xfrm>
          <a:off x="382555" y="1722059"/>
          <a:ext cx="6402785" cy="49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50EA2A4-8B0D-2CB2-4310-2522B210A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95" y="3163078"/>
            <a:ext cx="4986668" cy="349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65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6F681-E2DD-A3FA-A83B-35E13D0B2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>
            <a:extLst>
              <a:ext uri="{FF2B5EF4-FFF2-40B4-BE49-F238E27FC236}">
                <a16:creationId xmlns:a16="http://schemas.microsoft.com/office/drawing/2014/main" id="{28B34520-D9E2-1A6B-DDF3-D5AD8D693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57" y="1127672"/>
            <a:ext cx="73516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GB" sz="3200" b="1" dirty="0">
                <a:solidFill>
                  <a:srgbClr val="C00000"/>
                </a:solidFill>
              </a:rPr>
              <a:t>#3: Manage your time strategically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34F71EB-261C-C8FB-E7BC-725FC6B91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64" y="3713630"/>
            <a:ext cx="4986000" cy="29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CDBDCB2-B038-C915-1A2D-D0E9A171C2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183755"/>
              </p:ext>
            </p:extLst>
          </p:nvPr>
        </p:nvGraphicFramePr>
        <p:xfrm>
          <a:off x="382555" y="1722059"/>
          <a:ext cx="6402785" cy="49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184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2276A78A-D3F7-FDC8-216C-D91E90BB0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8DAC3B32-4C50-F295-7777-2E14E350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1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C68D915-9A79-9DEC-9FE7-1F018409CA7E}"/>
              </a:ext>
            </a:extLst>
          </p:cNvPr>
          <p:cNvSpPr txBox="1">
            <a:spLocks/>
          </p:cNvSpPr>
          <p:nvPr/>
        </p:nvSpPr>
        <p:spPr>
          <a:xfrm>
            <a:off x="317634" y="43449"/>
            <a:ext cx="5778366" cy="626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IE" dirty="0"/>
              <a:t>Research Skills Training Programme 2024</a:t>
            </a:r>
          </a:p>
          <a:p>
            <a:pPr>
              <a:spcBef>
                <a:spcPts val="0"/>
              </a:spcBef>
            </a:pPr>
            <a:r>
              <a:rPr lang="en-GB" dirty="0"/>
              <a:t>The Evaluation of Funding Proposals under Horizon Europe: Perspectives from Evaluators</a:t>
            </a:r>
            <a:endParaRPr lang="en-IE" dirty="0"/>
          </a:p>
          <a:p>
            <a:endParaRPr lang="en-IE" dirty="0"/>
          </a:p>
          <a:p>
            <a:endParaRPr lang="en-IE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D8057-79B2-AFFD-97FA-45A2B739C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27" y="916143"/>
            <a:ext cx="10290747" cy="588517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A6F202-5FF4-C5BC-18D5-EFC076F9F41A}"/>
              </a:ext>
            </a:extLst>
          </p:cNvPr>
          <p:cNvCxnSpPr/>
          <p:nvPr/>
        </p:nvCxnSpPr>
        <p:spPr>
          <a:xfrm>
            <a:off x="7840301" y="2408222"/>
            <a:ext cx="321398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F7B749-D8ED-5450-91AF-4DFD277F048E}"/>
              </a:ext>
            </a:extLst>
          </p:cNvPr>
          <p:cNvCxnSpPr>
            <a:cxnSpLocks/>
          </p:cNvCxnSpPr>
          <p:nvPr/>
        </p:nvCxnSpPr>
        <p:spPr>
          <a:xfrm>
            <a:off x="11054281" y="2408222"/>
            <a:ext cx="0" cy="3068653"/>
          </a:xfrm>
          <a:prstGeom prst="line">
            <a:avLst/>
          </a:prstGeom>
          <a:ln w="571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357272-3993-007F-C8CC-9236AACE563A}"/>
              </a:ext>
            </a:extLst>
          </p:cNvPr>
          <p:cNvCxnSpPr>
            <a:cxnSpLocks/>
          </p:cNvCxnSpPr>
          <p:nvPr/>
        </p:nvCxnSpPr>
        <p:spPr>
          <a:xfrm flipH="1" flipV="1">
            <a:off x="7840300" y="1919335"/>
            <a:ext cx="1" cy="488887"/>
          </a:xfrm>
          <a:prstGeom prst="line">
            <a:avLst/>
          </a:prstGeom>
          <a:ln w="571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C451C9-2C15-6A59-B97E-93297D4EBC11}"/>
              </a:ext>
            </a:extLst>
          </p:cNvPr>
          <p:cNvSpPr txBox="1"/>
          <p:nvPr/>
        </p:nvSpPr>
        <p:spPr>
          <a:xfrm>
            <a:off x="7903675" y="916143"/>
            <a:ext cx="401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hlinkClick r:id="rId3"/>
              </a:rPr>
              <a:t>Register as an expert!</a:t>
            </a:r>
            <a:endParaRPr lang="en-I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70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1025</TotalTime>
  <Words>554</Words>
  <Application>Microsoft Office PowerPoint</Application>
  <PresentationFormat>Widescreen</PresentationFormat>
  <Paragraphs>127</Paragraphs>
  <Slides>11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St Ryde Regular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Niamh Mundow</dc:creator>
  <cp:lastModifiedBy>Paolo Saporito</cp:lastModifiedBy>
  <cp:revision>21</cp:revision>
  <dcterms:created xsi:type="dcterms:W3CDTF">2023-02-27T22:23:43Z</dcterms:created>
  <dcterms:modified xsi:type="dcterms:W3CDTF">2024-04-05T09:40:31Z</dcterms:modified>
</cp:coreProperties>
</file>